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7"/>
  </p:notesMasterIdLst>
  <p:sldIdLst>
    <p:sldId id="261" r:id="rId4"/>
    <p:sldId id="262" r:id="rId5"/>
    <p:sldId id="266" r:id="rId6"/>
    <p:sldId id="264" r:id="rId7"/>
    <p:sldId id="267" r:id="rId8"/>
    <p:sldId id="269" r:id="rId9"/>
    <p:sldId id="275" r:id="rId10"/>
    <p:sldId id="265" r:id="rId11"/>
    <p:sldId id="271" r:id="rId12"/>
    <p:sldId id="276" r:id="rId13"/>
    <p:sldId id="273" r:id="rId14"/>
    <p:sldId id="274" r:id="rId15"/>
    <p:sldId id="270" r:id="rId16"/>
  </p:sldIdLst>
  <p:sldSz cx="12188825" cy="6858000"/>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071">
          <p15:clr>
            <a:srgbClr val="A4A3A4"/>
          </p15:clr>
        </p15:guide>
        <p15:guide id="2" pos="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g, Amy" initials="CA" lastIdx="1" clrIdx="0">
    <p:extLst>
      <p:ext uri="{19B8F6BF-5375-455C-9EA6-DF929625EA0E}">
        <p15:presenceInfo xmlns:p15="http://schemas.microsoft.com/office/powerpoint/2012/main" userId="S-1-5-21-1466045628-881665582-335421608-494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313"/>
    <a:srgbClr val="0E7092"/>
    <a:srgbClr val="C4001D"/>
    <a:srgbClr val="24328C"/>
    <a:srgbClr val="DDAE2B"/>
    <a:srgbClr val="DE6224"/>
    <a:srgbClr val="349737"/>
    <a:srgbClr val="B62B2D"/>
    <a:srgbClr val="233D7E"/>
    <a:srgbClr val="2055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5" autoAdjust="0"/>
    <p:restoredTop sz="94362" autoAdjust="0"/>
  </p:normalViewPr>
  <p:slideViewPr>
    <p:cSldViewPr snapToGrid="0" snapToObjects="1" showGuides="1">
      <p:cViewPr varScale="1">
        <p:scale>
          <a:sx n="85" d="100"/>
          <a:sy n="85" d="100"/>
        </p:scale>
        <p:origin x="126" y="84"/>
      </p:cViewPr>
      <p:guideLst>
        <p:guide orient="horz" pos="4071"/>
        <p:guide pos="7"/>
      </p:guideLst>
    </p:cSldViewPr>
  </p:slideViewPr>
  <p:notesTextViewPr>
    <p:cViewPr>
      <p:scale>
        <a:sx n="100" d="100"/>
        <a:sy n="100" d="100"/>
      </p:scale>
      <p:origin x="0" y="0"/>
    </p:cViewPr>
  </p:notesTextViewPr>
  <p:notesViewPr>
    <p:cSldViewPr snapToGrid="0" snapToObjects="1">
      <p:cViewPr varScale="1">
        <p:scale>
          <a:sx n="156" d="100"/>
          <a:sy n="156" d="100"/>
        </p:scale>
        <p:origin x="-4568"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B32F4A-1647-7247-9D3C-34C797E9FB92}" type="datetimeFigureOut">
              <a:rPr lang="en-US" smtClean="0"/>
              <a:t>4/28/2017</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BE72F4-2186-8742-B297-0DDFA174FE2D}" type="slidenum">
              <a:rPr lang="en-US" smtClean="0"/>
              <a:t>‹#›</a:t>
            </a:fld>
            <a:endParaRPr lang="en-US"/>
          </a:p>
        </p:txBody>
      </p:sp>
    </p:spTree>
    <p:extLst>
      <p:ext uri="{BB962C8B-B14F-4D97-AF65-F5344CB8AC3E}">
        <p14:creationId xmlns:p14="http://schemas.microsoft.com/office/powerpoint/2010/main" val="41937071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are a faith-based health care organization. We are headquartered in Altamonte Springs, Florida. We have more</a:t>
            </a:r>
            <a:r>
              <a:rPr lang="en-US" baseline="0" dirty="0"/>
              <a:t> than</a:t>
            </a:r>
            <a:r>
              <a:rPr lang="en-US" dirty="0"/>
              <a:t> 80,000 employees,</a:t>
            </a:r>
            <a:r>
              <a:rPr lang="en-US" baseline="0" dirty="0"/>
              <a:t> w</a:t>
            </a:r>
            <a:r>
              <a:rPr lang="en-US" dirty="0"/>
              <a:t>ith 45 hospital campuses and more than 8,300 licensed beds in nine</a:t>
            </a:r>
            <a:r>
              <a:rPr lang="en-US" baseline="0" dirty="0"/>
              <a:t> </a:t>
            </a:r>
            <a:r>
              <a:rPr lang="en-US" dirty="0"/>
              <a:t>states</a:t>
            </a:r>
          </a:p>
          <a:p>
            <a:pPr marL="171450" indent="-171450">
              <a:buFont typeface="Arial" panose="020B0604020202020204" pitchFamily="34" charset="0"/>
              <a:buChar char="•"/>
            </a:pPr>
            <a:r>
              <a:rPr lang="en-US" dirty="0"/>
              <a:t>Each Adventist Health System facility operates independently in delivering care and services to best meet the needs of the local communities they serve. While each entity is unique, all remain united in one mission: to extend the healing ministry of Christ.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Serves more than 4.7 million patients annually</a:t>
            </a:r>
            <a:endParaRPr lang="en-US" dirty="0"/>
          </a:p>
          <a:p>
            <a:pPr marL="171450" indent="-171450">
              <a:buFont typeface="Arial" panose="020B0604020202020204" pitchFamily="34" charset="0"/>
              <a:buChar char="•"/>
            </a:pPr>
            <a:r>
              <a:rPr lang="en-US" dirty="0"/>
              <a:t>These numbers provide just a glimpse of the far-reaching impact we are able to achieve by combining state-of-the-art technology with compassionate, Christ-centered care.</a:t>
            </a:r>
          </a:p>
          <a:p>
            <a:endParaRPr lang="en-US" dirty="0"/>
          </a:p>
        </p:txBody>
      </p:sp>
      <p:sp>
        <p:nvSpPr>
          <p:cNvPr id="4" name="Slide Number Placeholder 3"/>
          <p:cNvSpPr>
            <a:spLocks noGrp="1"/>
          </p:cNvSpPr>
          <p:nvPr>
            <p:ph type="sldNum" sz="quarter" idx="10"/>
          </p:nvPr>
        </p:nvSpPr>
        <p:spPr/>
        <p:txBody>
          <a:bodyPr/>
          <a:lstStyle/>
          <a:p>
            <a:fld id="{75BE72F4-2186-8742-B297-0DDFA174FE2D}" type="slidenum">
              <a:rPr lang="en-US" smtClean="0"/>
              <a:t>4</a:t>
            </a:fld>
            <a:endParaRPr lang="en-US"/>
          </a:p>
        </p:txBody>
      </p:sp>
    </p:spTree>
    <p:extLst>
      <p:ext uri="{BB962C8B-B14F-4D97-AF65-F5344CB8AC3E}">
        <p14:creationId xmlns:p14="http://schemas.microsoft.com/office/powerpoint/2010/main" val="1045225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2977896" y="2235200"/>
            <a:ext cx="6712925" cy="1281977"/>
          </a:xfrm>
          <a:prstGeom prst="rect">
            <a:avLst/>
          </a:prstGeom>
        </p:spPr>
        <p:txBody>
          <a:bodyPr anchor="b">
            <a:noAutofit/>
          </a:bodyPr>
          <a:lstStyle>
            <a:lvl1pPr algn="ctr">
              <a:lnSpc>
                <a:spcPct val="80000"/>
              </a:lnSpc>
              <a:defRPr sz="4800" b="1" i="0" baseline="0">
                <a:solidFill>
                  <a:srgbClr val="FF6600"/>
                </a:solidFill>
                <a:latin typeface="Arial"/>
                <a:cs typeface="Arial"/>
              </a:defRPr>
            </a:lvl1pPr>
          </a:lstStyle>
          <a:p>
            <a:r>
              <a:rPr lang="en-US" dirty="0"/>
              <a:t>Click to edit Master title style</a:t>
            </a:r>
          </a:p>
        </p:txBody>
      </p:sp>
      <p:sp>
        <p:nvSpPr>
          <p:cNvPr id="9" name="Subtitle 2"/>
          <p:cNvSpPr>
            <a:spLocks noGrp="1"/>
          </p:cNvSpPr>
          <p:nvPr>
            <p:ph type="subTitle" idx="1" hasCustomPrompt="1"/>
          </p:nvPr>
        </p:nvSpPr>
        <p:spPr>
          <a:xfrm>
            <a:off x="2975317" y="3614978"/>
            <a:ext cx="6715504" cy="758450"/>
          </a:xfrm>
          <a:prstGeom prst="rect">
            <a:avLst/>
          </a:prstGeom>
        </p:spPr>
        <p:txBody>
          <a:bodyPr/>
          <a:lstStyle>
            <a:lvl1pPr marL="0" marR="0" indent="0" algn="ctr" defTabSz="457200" rtl="0" eaLnBrk="1" fontAlgn="base" latinLnBrk="0" hangingPunct="1">
              <a:lnSpc>
                <a:spcPts val="2100"/>
              </a:lnSpc>
              <a:spcBef>
                <a:spcPts val="0"/>
              </a:spcBef>
              <a:spcAft>
                <a:spcPct val="0"/>
              </a:spcAft>
              <a:buClr>
                <a:schemeClr val="tx2"/>
              </a:buClr>
              <a:buSzTx/>
              <a:buFont typeface="Arial" charset="0"/>
              <a:buNone/>
              <a:tabLst/>
              <a:defRPr sz="2000" b="0" i="1" baseline="0">
                <a:solidFill>
                  <a:srgbClr val="0E7092"/>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May Follow</a:t>
            </a:r>
          </a:p>
          <a:p>
            <a:r>
              <a:rPr lang="en-US" dirty="0"/>
              <a:t>Speaker Name if Applicable</a:t>
            </a:r>
          </a:p>
        </p:txBody>
      </p:sp>
    </p:spTree>
    <p:extLst>
      <p:ext uri="{BB962C8B-B14F-4D97-AF65-F5344CB8AC3E}">
        <p14:creationId xmlns:p14="http://schemas.microsoft.com/office/powerpoint/2010/main" val="128284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7" y="325436"/>
            <a:ext cx="11386012" cy="768099"/>
          </a:xfrm>
          <a:prstGeom prst="rect">
            <a:avLst/>
          </a:prstGeom>
        </p:spPr>
        <p:txBody>
          <a:bodyPr vert="horz"/>
          <a:lstStyle>
            <a:lvl1pPr algn="l">
              <a:defRPr/>
            </a:lvl1pPr>
          </a:lstStyle>
          <a:p>
            <a:r>
              <a:rPr lang="en-US" dirty="0"/>
              <a:t>Click to edit Master title style</a:t>
            </a:r>
          </a:p>
        </p:txBody>
      </p:sp>
      <p:sp>
        <p:nvSpPr>
          <p:cNvPr id="5" name="Content Placeholder 2"/>
          <p:cNvSpPr txBox="1">
            <a:spLocks/>
          </p:cNvSpPr>
          <p:nvPr userDrawn="1"/>
        </p:nvSpPr>
        <p:spPr>
          <a:xfrm>
            <a:off x="728589" y="1507231"/>
            <a:ext cx="10761726" cy="4286519"/>
          </a:xfrm>
          <a:prstGeom prst="rect">
            <a:avLst/>
          </a:prstGeom>
        </p:spPr>
        <p:txBody>
          <a:bodyPr/>
          <a:lstStyle>
            <a:lvl1pPr marL="342900" indent="-342900" algn="l" defTabSz="457200" rtl="0" eaLnBrk="1" fontAlgn="base" hangingPunct="1">
              <a:lnSpc>
                <a:spcPct val="100000"/>
              </a:lnSpc>
              <a:spcBef>
                <a:spcPct val="0"/>
              </a:spcBef>
              <a:spcAft>
                <a:spcPct val="0"/>
              </a:spcAft>
              <a:buClr>
                <a:srgbClr val="EDA918"/>
              </a:buClr>
              <a:buFont typeface="Arial"/>
              <a:buChar char="•"/>
              <a:defRPr sz="2200" kern="1200">
                <a:solidFill>
                  <a:schemeClr val="accent2"/>
                </a:solidFill>
                <a:latin typeface="Arial"/>
                <a:ea typeface="ＭＳ Ｐゴシック" charset="0"/>
                <a:cs typeface="Geneva" charset="0"/>
              </a:defRPr>
            </a:lvl1pPr>
            <a:lvl2pPr marL="742950" indent="-285750" algn="l" defTabSz="457200" rtl="0" eaLnBrk="1" fontAlgn="base" hangingPunct="1">
              <a:lnSpc>
                <a:spcPct val="100000"/>
              </a:lnSpc>
              <a:spcBef>
                <a:spcPts val="438"/>
              </a:spcBef>
              <a:spcAft>
                <a:spcPct val="0"/>
              </a:spcAft>
              <a:buClr>
                <a:schemeClr val="accent2">
                  <a:lumMod val="60000"/>
                  <a:lumOff val="40000"/>
                </a:schemeClr>
              </a:buClr>
              <a:buFont typeface="Arial"/>
              <a:buChar char="•"/>
              <a:defRPr kern="1200">
                <a:solidFill>
                  <a:schemeClr val="accent2"/>
                </a:solidFill>
                <a:latin typeface="Arial"/>
                <a:ea typeface="Geneva" charset="-128"/>
                <a:cs typeface="Geneva" charset="0"/>
              </a:defRPr>
            </a:lvl2pPr>
            <a:lvl3pPr marL="1143000" indent="-228600" algn="l" defTabSz="457200" rtl="0" eaLnBrk="1" fontAlgn="base" hangingPunct="1">
              <a:lnSpc>
                <a:spcPct val="100000"/>
              </a:lnSpc>
              <a:spcBef>
                <a:spcPct val="20000"/>
              </a:spcBef>
              <a:spcAft>
                <a:spcPct val="0"/>
              </a:spcAft>
              <a:buClr>
                <a:srgbClr val="EDA918"/>
              </a:buClr>
              <a:buFont typeface="Arial"/>
              <a:buChar char="•"/>
              <a:defRPr kern="1200">
                <a:solidFill>
                  <a:schemeClr val="accent2"/>
                </a:solidFill>
                <a:latin typeface="Arial"/>
                <a:ea typeface="Geneva" charset="-128"/>
                <a:cs typeface="Geneva" charset="0"/>
              </a:defRPr>
            </a:lvl3pPr>
            <a:lvl4pPr marL="1600200" indent="-228600" algn="l" defTabSz="457200" rtl="0" eaLnBrk="1" fontAlgn="base" hangingPunct="1">
              <a:lnSpc>
                <a:spcPct val="100000"/>
              </a:lnSpc>
              <a:spcBef>
                <a:spcPct val="20000"/>
              </a:spcBef>
              <a:spcAft>
                <a:spcPct val="0"/>
              </a:spcAft>
              <a:buClr>
                <a:schemeClr val="accent2">
                  <a:lumMod val="60000"/>
                  <a:lumOff val="40000"/>
                </a:schemeClr>
              </a:buClr>
              <a:buFont typeface="Arial"/>
              <a:buChar char="•"/>
              <a:defRPr kern="1200">
                <a:solidFill>
                  <a:schemeClr val="accent2"/>
                </a:solidFill>
                <a:latin typeface="Arial"/>
                <a:ea typeface="Geneva" charset="-128"/>
                <a:cs typeface="Geneva" charset="0"/>
              </a:defRPr>
            </a:lvl4pPr>
            <a:lvl5pPr marL="2057400" indent="-228600" algn="l" defTabSz="457200" rtl="0" eaLnBrk="1" fontAlgn="base" hangingPunct="1">
              <a:lnSpc>
                <a:spcPct val="100000"/>
              </a:lnSpc>
              <a:spcBef>
                <a:spcPct val="20000"/>
              </a:spcBef>
              <a:spcAft>
                <a:spcPct val="0"/>
              </a:spcAft>
              <a:buClr>
                <a:srgbClr val="EDA918"/>
              </a:buClr>
              <a:buFont typeface="Arial"/>
              <a:buChar char="•"/>
              <a:defRPr kern="1200">
                <a:solidFill>
                  <a:schemeClr val="accent2"/>
                </a:solidFill>
                <a:latin typeface="Arial"/>
                <a:ea typeface="Geneva"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8" name="Text Placeholder 2"/>
          <p:cNvSpPr>
            <a:spLocks noGrp="1"/>
          </p:cNvSpPr>
          <p:nvPr>
            <p:ph idx="1"/>
          </p:nvPr>
        </p:nvSpPr>
        <p:spPr>
          <a:xfrm>
            <a:off x="406406" y="1231192"/>
            <a:ext cx="11386012" cy="4922865"/>
          </a:xfrm>
          <a:prstGeom prst="rect">
            <a:avLst/>
          </a:prstGeom>
        </p:spPr>
        <p:txBody>
          <a:bodyPr vert="horz" lIns="91440" tIns="45720" rIns="91440" bIns="45720" rtlCol="0">
            <a:normAutofit/>
          </a:bodyPr>
          <a:lstStyle>
            <a:lvl1pPr>
              <a:lnSpc>
                <a:spcPct val="110000"/>
              </a:lnSpc>
              <a:spcBef>
                <a:spcPts val="0"/>
              </a:spcBef>
              <a:spcAft>
                <a:spcPts val="0"/>
              </a:spcAft>
              <a:defRPr sz="1800"/>
            </a:lvl1pPr>
            <a:lvl2pPr marL="466344" indent="-192024">
              <a:lnSpc>
                <a:spcPct val="110000"/>
              </a:lnSpc>
              <a:spcBef>
                <a:spcPts val="0"/>
              </a:spcBef>
              <a:spcAft>
                <a:spcPts val="0"/>
              </a:spcAft>
              <a:buFont typeface="Arial"/>
              <a:buChar char="•"/>
              <a:defRPr sz="1800"/>
            </a:lvl2pPr>
            <a:lvl3pPr marL="560070" indent="-285750">
              <a:buFont typeface="Arial"/>
              <a:buChar char="•"/>
              <a:defRPr/>
            </a:lvl3pPr>
            <a:lvl4pPr marL="560070" indent="-285750">
              <a:buFont typeface="Arial"/>
              <a:buChar char="•"/>
              <a:defRPr/>
            </a:lvl4pPr>
            <a:lvl5pPr marL="685800" indent="-192024">
              <a:lnSpc>
                <a:spcPct val="110000"/>
              </a:lnSpc>
              <a:spcBef>
                <a:spcPts val="0"/>
              </a:spcBef>
              <a:spcAft>
                <a:spcPts val="0"/>
              </a:spcAft>
              <a:buClr>
                <a:srgbClr val="C4001D"/>
              </a:buClr>
              <a:buFont typeface="Arial"/>
              <a:buChar char="•"/>
              <a:defRPr sz="1800"/>
            </a:lvl5pPr>
            <a:lvl6pPr marL="868680" indent="-192024">
              <a:lnSpc>
                <a:spcPct val="110000"/>
              </a:lnSpc>
              <a:spcBef>
                <a:spcPts val="0"/>
              </a:spcBef>
              <a:spcAft>
                <a:spcPts val="0"/>
              </a:spcAft>
              <a:buClr>
                <a:srgbClr val="C4001D"/>
              </a:buClr>
              <a:buFont typeface="Arial"/>
              <a:buChar char="•"/>
              <a:defRPr sz="1800">
                <a:solidFill>
                  <a:schemeClr val="accent2"/>
                </a:solidFill>
                <a:latin typeface="Arial"/>
                <a:cs typeface="Arial"/>
              </a:defRPr>
            </a:lvl6pPr>
            <a:lvl7pPr marL="1143000">
              <a:spcBef>
                <a:spcPts val="0"/>
              </a:spcBef>
              <a:buClr>
                <a:srgbClr val="C4001D"/>
              </a:buClr>
              <a:defRPr>
                <a:solidFill>
                  <a:srgbClr val="505150"/>
                </a:solidFill>
              </a:defRPr>
            </a:lvl7pPr>
          </a:lstStyle>
          <a:p>
            <a:r>
              <a:rPr lang="en-US" dirty="0"/>
              <a:t>Click to edit Master text styles</a:t>
            </a:r>
          </a:p>
          <a:p>
            <a:pPr lvl="1"/>
            <a:r>
              <a:rPr lang="en-US" dirty="0"/>
              <a:t>First level</a:t>
            </a:r>
          </a:p>
        </p:txBody>
      </p:sp>
    </p:spTree>
    <p:extLst>
      <p:ext uri="{BB962C8B-B14F-4D97-AF65-F5344CB8AC3E}">
        <p14:creationId xmlns:p14="http://schemas.microsoft.com/office/powerpoint/2010/main" val="27018941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76988" y="442896"/>
            <a:ext cx="11444457" cy="857250"/>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2"/>
          <p:cNvSpPr>
            <a:spLocks noGrp="1"/>
          </p:cNvSpPr>
          <p:nvPr>
            <p:ph type="body" idx="1"/>
          </p:nvPr>
        </p:nvSpPr>
        <p:spPr>
          <a:xfrm>
            <a:off x="376988" y="1443752"/>
            <a:ext cx="11444457" cy="4652248"/>
          </a:xfrm>
          <a:prstGeom prst="rect">
            <a:avLst/>
          </a:prstGeom>
        </p:spPr>
        <p:txBody>
          <a:bodyPr vert="horz" lIns="91440" tIns="45720" rIns="91440" bIns="45720" rtlCol="0">
            <a:normAutofit/>
          </a:bodyPr>
          <a:lstStyle/>
          <a:p>
            <a:r>
              <a:rPr lang="en-US" dirty="0"/>
              <a:t>First Level</a:t>
            </a:r>
          </a:p>
          <a:p>
            <a:pPr lvl="1"/>
            <a:r>
              <a:rPr lang="en-US" dirty="0"/>
              <a:t>Second level</a:t>
            </a:r>
          </a:p>
          <a:p>
            <a:pPr lvl="1"/>
            <a:r>
              <a:rPr lang="en-US" dirty="0"/>
              <a:t>Third Level</a:t>
            </a:r>
          </a:p>
        </p:txBody>
      </p:sp>
    </p:spTree>
  </p:cSld>
  <p:clrMap bg1="lt1" tx1="dk1" bg2="lt2" tx2="dk2" accent1="accent1" accent2="accent2" accent3="accent3" accent4="accent4" accent5="accent5" accent6="accent6" hlink="hlink" folHlink="folHlink"/>
  <p:sldLayoutIdLst>
    <p:sldLayoutId id="2147483717" r:id="rId1"/>
    <p:sldLayoutId id="2147483719" r:id="rId2"/>
  </p:sldLayoutIdLst>
  <p:txStyles>
    <p:titleStyle>
      <a:lvl1pPr algn="l" defTabSz="457200" rtl="0" eaLnBrk="1" fontAlgn="base" hangingPunct="1">
        <a:lnSpc>
          <a:spcPts val="3000"/>
        </a:lnSpc>
        <a:spcBef>
          <a:spcPct val="0"/>
        </a:spcBef>
        <a:spcAft>
          <a:spcPct val="0"/>
        </a:spcAft>
        <a:defRPr sz="3600" b="1" kern="1200">
          <a:solidFill>
            <a:srgbClr val="0E7092"/>
          </a:solidFill>
          <a:latin typeface="Arial"/>
          <a:ea typeface="ＭＳ Ｐゴシック" charset="0"/>
          <a:cs typeface="Arial"/>
        </a:defRPr>
      </a:lvl1pPr>
      <a:lvl2pPr algn="l" defTabSz="457200" rtl="0" eaLnBrk="1" fontAlgn="base" hangingPunct="1">
        <a:lnSpc>
          <a:spcPts val="3000"/>
        </a:lnSpc>
        <a:spcBef>
          <a:spcPct val="0"/>
        </a:spcBef>
        <a:spcAft>
          <a:spcPct val="0"/>
        </a:spcAft>
        <a:defRPr sz="2800" b="1">
          <a:solidFill>
            <a:schemeClr val="tx1"/>
          </a:solidFill>
          <a:latin typeface="Times New Roman" charset="0"/>
          <a:ea typeface="ＭＳ Ｐゴシック" charset="0"/>
          <a:cs typeface="Geneva" charset="0"/>
        </a:defRPr>
      </a:lvl2pPr>
      <a:lvl3pPr algn="l" defTabSz="457200" rtl="0" eaLnBrk="1" fontAlgn="base" hangingPunct="1">
        <a:lnSpc>
          <a:spcPts val="3000"/>
        </a:lnSpc>
        <a:spcBef>
          <a:spcPct val="0"/>
        </a:spcBef>
        <a:spcAft>
          <a:spcPct val="0"/>
        </a:spcAft>
        <a:defRPr sz="2800" b="1">
          <a:solidFill>
            <a:schemeClr val="tx1"/>
          </a:solidFill>
          <a:latin typeface="Times New Roman" charset="0"/>
          <a:ea typeface="ＭＳ Ｐゴシック" charset="0"/>
          <a:cs typeface="Geneva" charset="0"/>
        </a:defRPr>
      </a:lvl3pPr>
      <a:lvl4pPr algn="l" defTabSz="457200" rtl="0" eaLnBrk="1" fontAlgn="base" hangingPunct="1">
        <a:lnSpc>
          <a:spcPts val="3000"/>
        </a:lnSpc>
        <a:spcBef>
          <a:spcPct val="0"/>
        </a:spcBef>
        <a:spcAft>
          <a:spcPct val="0"/>
        </a:spcAft>
        <a:defRPr sz="2800" b="1">
          <a:solidFill>
            <a:schemeClr val="tx1"/>
          </a:solidFill>
          <a:latin typeface="Times New Roman" charset="0"/>
          <a:ea typeface="ＭＳ Ｐゴシック" charset="0"/>
          <a:cs typeface="Geneva" charset="0"/>
        </a:defRPr>
      </a:lvl4pPr>
      <a:lvl5pPr algn="l" defTabSz="457200" rtl="0" eaLnBrk="1" fontAlgn="base" hangingPunct="1">
        <a:lnSpc>
          <a:spcPts val="3000"/>
        </a:lnSpc>
        <a:spcBef>
          <a:spcPct val="0"/>
        </a:spcBef>
        <a:spcAft>
          <a:spcPct val="0"/>
        </a:spcAft>
        <a:defRPr sz="2800" b="1">
          <a:solidFill>
            <a:schemeClr val="tx1"/>
          </a:solidFill>
          <a:latin typeface="Times New Roman" charset="0"/>
          <a:ea typeface="ＭＳ Ｐゴシック" charset="0"/>
          <a:cs typeface="Geneva"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charset="-128"/>
        </a:defRPr>
      </a:lvl9pPr>
    </p:titleStyle>
    <p:bodyStyle>
      <a:lvl1pPr marL="100584" indent="-192024" algn="l" defTabSz="457200" rtl="0" eaLnBrk="1" fontAlgn="base" hangingPunct="1">
        <a:lnSpc>
          <a:spcPct val="100000"/>
        </a:lnSpc>
        <a:spcBef>
          <a:spcPct val="0"/>
        </a:spcBef>
        <a:spcAft>
          <a:spcPct val="0"/>
        </a:spcAft>
        <a:buClr>
          <a:srgbClr val="0E7092"/>
        </a:buClr>
        <a:buFont typeface="Lucida Grande"/>
        <a:buChar char="»"/>
        <a:defRPr sz="1800" kern="1200" baseline="0">
          <a:solidFill>
            <a:schemeClr val="accent2">
              <a:lumMod val="75000"/>
            </a:schemeClr>
          </a:solidFill>
          <a:latin typeface="Arial"/>
          <a:ea typeface="ＭＳ Ｐゴシック" charset="0"/>
          <a:cs typeface="Geneva" charset="0"/>
        </a:defRPr>
      </a:lvl1pPr>
      <a:lvl2pPr marL="477774" indent="-285750" algn="l" defTabSz="457200" rtl="0" eaLnBrk="1" fontAlgn="base" hangingPunct="1">
        <a:lnSpc>
          <a:spcPct val="120000"/>
        </a:lnSpc>
        <a:spcBef>
          <a:spcPts val="0"/>
        </a:spcBef>
        <a:spcAft>
          <a:spcPct val="0"/>
        </a:spcAft>
        <a:buClr>
          <a:srgbClr val="FF6600"/>
        </a:buClr>
        <a:buFont typeface="Arial"/>
        <a:buChar char="•"/>
        <a:defRPr kern="1200" baseline="0">
          <a:solidFill>
            <a:schemeClr val="accent2"/>
          </a:solidFill>
          <a:latin typeface="Arial"/>
          <a:ea typeface="Geneva" charset="-128"/>
          <a:cs typeface="Geneva" charset="0"/>
        </a:defRPr>
      </a:lvl2pPr>
      <a:lvl3pPr marL="274320" indent="0" algn="l" defTabSz="457200" rtl="0" eaLnBrk="1" fontAlgn="base" hangingPunct="1">
        <a:lnSpc>
          <a:spcPts val="2000"/>
        </a:lnSpc>
        <a:spcBef>
          <a:spcPts val="200"/>
        </a:spcBef>
        <a:spcAft>
          <a:spcPct val="0"/>
        </a:spcAft>
        <a:buClr>
          <a:srgbClr val="C4001D"/>
        </a:buClr>
        <a:buFont typeface="Arial"/>
        <a:buNone/>
        <a:defRPr kern="1200">
          <a:solidFill>
            <a:schemeClr val="accent2"/>
          </a:solidFill>
          <a:latin typeface="Arial"/>
          <a:ea typeface="Geneva" charset="-128"/>
          <a:cs typeface="Geneva" charset="0"/>
        </a:defRPr>
      </a:lvl3pPr>
      <a:lvl4pPr marL="274320" indent="0" algn="l" defTabSz="457200" rtl="0" eaLnBrk="1" fontAlgn="base" hangingPunct="1">
        <a:lnSpc>
          <a:spcPts val="2000"/>
        </a:lnSpc>
        <a:spcBef>
          <a:spcPts val="200"/>
        </a:spcBef>
        <a:spcAft>
          <a:spcPct val="0"/>
        </a:spcAft>
        <a:buClr>
          <a:srgbClr val="C4001D"/>
        </a:buClr>
        <a:buFont typeface="Arial"/>
        <a:buNone/>
        <a:defRPr kern="1200">
          <a:solidFill>
            <a:schemeClr val="accent2"/>
          </a:solidFill>
          <a:latin typeface="Arial"/>
          <a:ea typeface="Geneva" charset="-128"/>
          <a:cs typeface="Geneva" charset="0"/>
        </a:defRPr>
      </a:lvl4pPr>
      <a:lvl5pPr marL="448056" indent="0" algn="l" defTabSz="457200" rtl="0" eaLnBrk="1" fontAlgn="base" hangingPunct="1">
        <a:lnSpc>
          <a:spcPts val="2000"/>
        </a:lnSpc>
        <a:spcBef>
          <a:spcPct val="20000"/>
        </a:spcBef>
        <a:spcAft>
          <a:spcPct val="0"/>
        </a:spcAft>
        <a:buClr>
          <a:srgbClr val="C4001D"/>
        </a:buClr>
        <a:buFont typeface="Arial"/>
        <a:buNone/>
        <a:defRPr kern="1200">
          <a:solidFill>
            <a:schemeClr val="accent2"/>
          </a:solidFill>
          <a:latin typeface="Arial"/>
          <a:ea typeface="Geneva" charset="-128"/>
          <a:cs typeface="Geneva" charset="0"/>
        </a:defRPr>
      </a:lvl5pPr>
      <a:lvl6pPr marL="859536" indent="0" algn="l" defTabSz="457200" rtl="0" eaLnBrk="1" latinLnBrk="0" hangingPunct="1">
        <a:spcBef>
          <a:spcPct val="20000"/>
        </a:spcBef>
        <a:buClr>
          <a:srgbClr val="C4001D"/>
        </a:buClr>
        <a:buFont typeface="Arial"/>
        <a:buNone/>
        <a:defRPr sz="2000" kern="1200">
          <a:solidFill>
            <a:srgbClr val="505150"/>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Taleo Onboarding, You Had Me at Hello</a:t>
            </a:r>
            <a:endParaRPr lang="en-US" dirty="0"/>
          </a:p>
        </p:txBody>
      </p:sp>
      <p:pic>
        <p:nvPicPr>
          <p:cNvPr id="5" name="Picture 6" descr="M:\OHUG\Conference\Conf17\Marketing\Track Icons\PNGs\OHUG_77342_TrackIcons_Final-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5301" y="100683"/>
            <a:ext cx="184799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492978" y="3874175"/>
            <a:ext cx="3532974" cy="858128"/>
          </a:xfrm>
          <a:prstGeom prst="rect">
            <a:avLst/>
          </a:prstGeom>
        </p:spPr>
      </p:pic>
    </p:spTree>
    <p:extLst>
      <p:ext uri="{BB962C8B-B14F-4D97-AF65-F5344CB8AC3E}">
        <p14:creationId xmlns:p14="http://schemas.microsoft.com/office/powerpoint/2010/main" val="4025905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Behind the Scenes</a:t>
            </a:r>
          </a:p>
        </p:txBody>
      </p:sp>
      <p:sp>
        <p:nvSpPr>
          <p:cNvPr id="3" name="Content Placeholder 2"/>
          <p:cNvSpPr>
            <a:spLocks noGrp="1"/>
          </p:cNvSpPr>
          <p:nvPr>
            <p:ph idx="1"/>
          </p:nvPr>
        </p:nvSpPr>
        <p:spPr/>
        <p:txBody>
          <a:bodyPr/>
          <a:lstStyle/>
          <a:p>
            <a:r>
              <a:rPr lang="en-US" sz="3200" dirty="0"/>
              <a:t>Documents</a:t>
            </a:r>
          </a:p>
          <a:p>
            <a:pPr lvl="1"/>
            <a:r>
              <a:rPr lang="en-US" sz="3200" dirty="0"/>
              <a:t>Adobe Acrobat </a:t>
            </a:r>
          </a:p>
          <a:p>
            <a:pPr lvl="1"/>
            <a:r>
              <a:rPr lang="en-US" sz="3200" dirty="0"/>
              <a:t>User-Defined Fields</a:t>
            </a:r>
          </a:p>
          <a:p>
            <a:r>
              <a:rPr lang="en-US" sz="3200" dirty="0"/>
              <a:t>Integrations:</a:t>
            </a:r>
          </a:p>
          <a:p>
            <a:pPr lvl="1"/>
            <a:r>
              <a:rPr lang="en-US" sz="3200" dirty="0"/>
              <a:t>Taleo Client Connect (TCC) </a:t>
            </a:r>
          </a:p>
          <a:p>
            <a:pPr lvl="1"/>
            <a:r>
              <a:rPr lang="en-US" sz="3200" dirty="0"/>
              <a:t>Vendor(s)</a:t>
            </a:r>
          </a:p>
          <a:p>
            <a:r>
              <a:rPr lang="en-US" sz="3200" dirty="0"/>
              <a:t>Reporting</a:t>
            </a:r>
          </a:p>
          <a:p>
            <a:pPr marL="0" indent="0">
              <a:buNone/>
            </a:pPr>
            <a:endParaRPr lang="en-US" sz="3200" dirty="0"/>
          </a:p>
          <a:p>
            <a:pPr marL="0" indent="0">
              <a:buNone/>
            </a:pPr>
            <a:endParaRPr lang="en-US" dirty="0"/>
          </a:p>
        </p:txBody>
      </p:sp>
    </p:spTree>
    <p:extLst>
      <p:ext uri="{BB962C8B-B14F-4D97-AF65-F5344CB8AC3E}">
        <p14:creationId xmlns:p14="http://schemas.microsoft.com/office/powerpoint/2010/main" val="240507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Behind the Scenes</a:t>
            </a:r>
          </a:p>
        </p:txBody>
      </p:sp>
      <p:pic>
        <p:nvPicPr>
          <p:cNvPr id="4" name="Picture 3"/>
          <p:cNvPicPr>
            <a:picLocks noChangeAspect="1"/>
          </p:cNvPicPr>
          <p:nvPr/>
        </p:nvPicPr>
        <p:blipFill>
          <a:blip r:embed="rId2"/>
          <a:stretch>
            <a:fillRect/>
          </a:stretch>
        </p:blipFill>
        <p:spPr>
          <a:xfrm>
            <a:off x="1953021" y="971185"/>
            <a:ext cx="8292784" cy="5216429"/>
          </a:xfrm>
          <a:prstGeom prst="rect">
            <a:avLst/>
          </a:prstGeom>
        </p:spPr>
      </p:pic>
    </p:spTree>
    <p:extLst>
      <p:ext uri="{BB962C8B-B14F-4D97-AF65-F5344CB8AC3E}">
        <p14:creationId xmlns:p14="http://schemas.microsoft.com/office/powerpoint/2010/main" val="10031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Process Improvements</a:t>
            </a:r>
          </a:p>
        </p:txBody>
      </p:sp>
      <p:sp>
        <p:nvSpPr>
          <p:cNvPr id="3" name="Content Placeholder 2"/>
          <p:cNvSpPr>
            <a:spLocks noGrp="1"/>
          </p:cNvSpPr>
          <p:nvPr>
            <p:ph idx="1"/>
          </p:nvPr>
        </p:nvSpPr>
        <p:spPr/>
        <p:txBody>
          <a:bodyPr>
            <a:normAutofit/>
          </a:bodyPr>
          <a:lstStyle/>
          <a:p>
            <a:r>
              <a:rPr lang="en-US" sz="3200" dirty="0"/>
              <a:t>Our Journey (Past, Present and Future)</a:t>
            </a:r>
          </a:p>
          <a:p>
            <a:pPr lvl="1"/>
            <a:r>
              <a:rPr lang="en-US" sz="3200" dirty="0"/>
              <a:t>Challenges</a:t>
            </a:r>
          </a:p>
          <a:p>
            <a:pPr lvl="1"/>
            <a:r>
              <a:rPr lang="en-US" sz="3200" dirty="0"/>
              <a:t>Continuous Improvements</a:t>
            </a:r>
          </a:p>
          <a:p>
            <a:pPr lvl="1"/>
            <a:r>
              <a:rPr lang="en-US" sz="3200" dirty="0"/>
              <a:t>Best Practices</a:t>
            </a:r>
          </a:p>
          <a:p>
            <a:r>
              <a:rPr lang="en-US" sz="3200" dirty="0"/>
              <a:t>Talent Acquisition Partnership</a:t>
            </a:r>
          </a:p>
          <a:p>
            <a:pPr lvl="1"/>
            <a:r>
              <a:rPr lang="en-US" sz="3200" dirty="0"/>
              <a:t>Super-User</a:t>
            </a:r>
            <a:endParaRPr lang="en-US" sz="3200" dirty="0">
              <a:solidFill>
                <a:srgbClr val="FF0000"/>
              </a:solidFill>
            </a:endParaRPr>
          </a:p>
        </p:txBody>
      </p:sp>
    </p:spTree>
    <p:extLst>
      <p:ext uri="{BB962C8B-B14F-4D97-AF65-F5344CB8AC3E}">
        <p14:creationId xmlns:p14="http://schemas.microsoft.com/office/powerpoint/2010/main" val="3634382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14582" y="1023726"/>
            <a:ext cx="6301827" cy="4465229"/>
          </a:xfrm>
          <a:prstGeom prst="rect">
            <a:avLst/>
          </a:prstGeom>
        </p:spPr>
      </p:pic>
    </p:spTree>
    <p:extLst>
      <p:ext uri="{BB962C8B-B14F-4D97-AF65-F5344CB8AC3E}">
        <p14:creationId xmlns:p14="http://schemas.microsoft.com/office/powerpoint/2010/main" val="395412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p>
        </p:txBody>
      </p:sp>
      <p:sp>
        <p:nvSpPr>
          <p:cNvPr id="3" name="Content Placeholder 2"/>
          <p:cNvSpPr>
            <a:spLocks noGrp="1"/>
          </p:cNvSpPr>
          <p:nvPr>
            <p:ph idx="1"/>
          </p:nvPr>
        </p:nvSpPr>
        <p:spPr/>
        <p:txBody>
          <a:bodyPr/>
          <a:lstStyle/>
          <a:p>
            <a:r>
              <a:rPr lang="en-US" sz="3200" dirty="0"/>
              <a:t>Who We Are</a:t>
            </a:r>
          </a:p>
          <a:p>
            <a:r>
              <a:rPr lang="en-US" sz="3200" dirty="0"/>
              <a:t>Our Journey</a:t>
            </a:r>
          </a:p>
          <a:p>
            <a:r>
              <a:rPr lang="en-US" sz="3200" dirty="0"/>
              <a:t>Process Overview </a:t>
            </a:r>
          </a:p>
          <a:p>
            <a:pPr lvl="1"/>
            <a:r>
              <a:rPr lang="en-US" sz="3200" dirty="0"/>
              <a:t>Advanced E-Offer</a:t>
            </a:r>
          </a:p>
          <a:p>
            <a:pPr lvl="1"/>
            <a:r>
              <a:rPr lang="en-US" sz="3200" dirty="0"/>
              <a:t>Candidate Experience</a:t>
            </a:r>
          </a:p>
          <a:p>
            <a:pPr lvl="1"/>
            <a:r>
              <a:rPr lang="en-US" sz="3200" dirty="0"/>
              <a:t>Onboarding (Transitions) Center</a:t>
            </a:r>
          </a:p>
          <a:p>
            <a:r>
              <a:rPr lang="en-US" sz="3200" dirty="0"/>
              <a:t>Behind the Scenes </a:t>
            </a:r>
          </a:p>
          <a:p>
            <a:r>
              <a:rPr lang="en-US" sz="3200" dirty="0"/>
              <a:t>Process Improvements</a:t>
            </a:r>
          </a:p>
          <a:p>
            <a:r>
              <a:rPr lang="en-US" sz="3200" dirty="0"/>
              <a:t>Q &amp; A</a:t>
            </a:r>
          </a:p>
          <a:p>
            <a:endParaRPr lang="en-US" dirty="0"/>
          </a:p>
        </p:txBody>
      </p:sp>
    </p:spTree>
    <p:extLst>
      <p:ext uri="{BB962C8B-B14F-4D97-AF65-F5344CB8AC3E}">
        <p14:creationId xmlns:p14="http://schemas.microsoft.com/office/powerpoint/2010/main" val="356679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About Us</a:t>
            </a:r>
          </a:p>
        </p:txBody>
      </p:sp>
      <p:pic>
        <p:nvPicPr>
          <p:cNvPr id="7" name="Picture 6"/>
          <p:cNvPicPr>
            <a:picLocks noChangeAspect="1"/>
          </p:cNvPicPr>
          <p:nvPr/>
        </p:nvPicPr>
        <p:blipFill>
          <a:blip r:embed="rId2"/>
          <a:stretch>
            <a:fillRect/>
          </a:stretch>
        </p:blipFill>
        <p:spPr>
          <a:xfrm>
            <a:off x="9607995" y="1284923"/>
            <a:ext cx="1955985" cy="2738379"/>
          </a:xfrm>
          <a:prstGeom prst="rect">
            <a:avLst/>
          </a:prstGeom>
        </p:spPr>
      </p:pic>
      <p:pic>
        <p:nvPicPr>
          <p:cNvPr id="8" name="Picture 7"/>
          <p:cNvPicPr>
            <a:picLocks noChangeAspect="1"/>
          </p:cNvPicPr>
          <p:nvPr/>
        </p:nvPicPr>
        <p:blipFill>
          <a:blip r:embed="rId3"/>
          <a:stretch>
            <a:fillRect/>
          </a:stretch>
        </p:blipFill>
        <p:spPr>
          <a:xfrm>
            <a:off x="95428" y="1284923"/>
            <a:ext cx="2647772" cy="2738379"/>
          </a:xfrm>
          <a:prstGeom prst="rect">
            <a:avLst/>
          </a:prstGeom>
        </p:spPr>
      </p:pic>
      <p:sp>
        <p:nvSpPr>
          <p:cNvPr id="9" name="Content Placeholder 8"/>
          <p:cNvSpPr>
            <a:spLocks noGrp="1"/>
          </p:cNvSpPr>
          <p:nvPr>
            <p:ph idx="1"/>
          </p:nvPr>
        </p:nvSpPr>
        <p:spPr>
          <a:xfrm>
            <a:off x="3595130" y="1633636"/>
            <a:ext cx="5160935" cy="1977470"/>
          </a:xfrm>
        </p:spPr>
        <p:txBody>
          <a:bodyPr/>
          <a:lstStyle/>
          <a:p>
            <a:r>
              <a:rPr lang="en-US" dirty="0"/>
              <a:t>Presenter: Josh Thompson</a:t>
            </a:r>
          </a:p>
          <a:p>
            <a:r>
              <a:rPr lang="en-US" dirty="0"/>
              <a:t>Co-Presenter: Katrina Ricketts </a:t>
            </a:r>
          </a:p>
          <a:p>
            <a:r>
              <a:rPr lang="en-US" dirty="0"/>
              <a:t>10+ years combined Talent Acquisition, Taleo and Healthcare Experience</a:t>
            </a:r>
          </a:p>
          <a:p>
            <a:r>
              <a:rPr lang="en-US" dirty="0"/>
              <a:t>Yes, these pictures were taken 8 years ago…</a:t>
            </a:r>
          </a:p>
          <a:p>
            <a:endParaRPr lang="en-US" dirty="0"/>
          </a:p>
        </p:txBody>
      </p:sp>
    </p:spTree>
    <p:extLst>
      <p:ext uri="{BB962C8B-B14F-4D97-AF65-F5344CB8AC3E}">
        <p14:creationId xmlns:p14="http://schemas.microsoft.com/office/powerpoint/2010/main" val="288415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HS-Logo-2color_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0848" y="148871"/>
            <a:ext cx="4495688" cy="10920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4985041" y="1342483"/>
            <a:ext cx="6599988" cy="4945429"/>
          </a:xfrm>
          <a:prstGeom prst="rect">
            <a:avLst/>
          </a:prstGeom>
        </p:spPr>
      </p:pic>
      <p:pic>
        <p:nvPicPr>
          <p:cNvPr id="10" name="Picture 9"/>
          <p:cNvPicPr>
            <a:picLocks noChangeAspect="1"/>
          </p:cNvPicPr>
          <p:nvPr/>
        </p:nvPicPr>
        <p:blipFill>
          <a:blip r:embed="rId5"/>
          <a:stretch>
            <a:fillRect/>
          </a:stretch>
        </p:blipFill>
        <p:spPr>
          <a:xfrm>
            <a:off x="163809" y="2246489"/>
            <a:ext cx="4618030" cy="2750384"/>
          </a:xfrm>
          <a:prstGeom prst="rect">
            <a:avLst/>
          </a:prstGeom>
        </p:spPr>
      </p:pic>
    </p:spTree>
    <p:extLst>
      <p:ext uri="{BB962C8B-B14F-4D97-AF65-F5344CB8AC3E}">
        <p14:creationId xmlns:p14="http://schemas.microsoft.com/office/powerpoint/2010/main" val="1608516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Journey</a:t>
            </a:r>
          </a:p>
        </p:txBody>
      </p:sp>
      <p:pic>
        <p:nvPicPr>
          <p:cNvPr id="12" name="Picture 11"/>
          <p:cNvPicPr>
            <a:picLocks noChangeAspect="1"/>
          </p:cNvPicPr>
          <p:nvPr/>
        </p:nvPicPr>
        <p:blipFill>
          <a:blip r:embed="rId2"/>
          <a:stretch>
            <a:fillRect/>
          </a:stretch>
        </p:blipFill>
        <p:spPr>
          <a:xfrm>
            <a:off x="2688113" y="934379"/>
            <a:ext cx="6955949" cy="5179962"/>
          </a:xfrm>
          <a:prstGeom prst="rect">
            <a:avLst/>
          </a:prstGeom>
        </p:spPr>
      </p:pic>
      <p:sp>
        <p:nvSpPr>
          <p:cNvPr id="14" name="TextBox 13"/>
          <p:cNvSpPr txBox="1"/>
          <p:nvPr/>
        </p:nvSpPr>
        <p:spPr>
          <a:xfrm>
            <a:off x="6359323" y="5591121"/>
            <a:ext cx="327795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Manual Process</a:t>
            </a:r>
          </a:p>
        </p:txBody>
      </p:sp>
      <p:sp>
        <p:nvSpPr>
          <p:cNvPr id="16" name="TextBox 15"/>
          <p:cNvSpPr txBox="1"/>
          <p:nvPr/>
        </p:nvSpPr>
        <p:spPr>
          <a:xfrm>
            <a:off x="5597999" y="4208363"/>
            <a:ext cx="3477975"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Integrated Process</a:t>
            </a:r>
          </a:p>
        </p:txBody>
      </p:sp>
      <p:sp>
        <p:nvSpPr>
          <p:cNvPr id="17" name="TextBox 16"/>
          <p:cNvSpPr txBox="1"/>
          <p:nvPr/>
        </p:nvSpPr>
        <p:spPr>
          <a:xfrm>
            <a:off x="4589699" y="1893903"/>
            <a:ext cx="4370624"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Groundbreaking Process</a:t>
            </a:r>
          </a:p>
        </p:txBody>
      </p:sp>
    </p:spTree>
    <p:extLst>
      <p:ext uri="{BB962C8B-B14F-4D97-AF65-F5344CB8AC3E}">
        <p14:creationId xmlns:p14="http://schemas.microsoft.com/office/powerpoint/2010/main" val="123430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Process Overview</a:t>
            </a:r>
          </a:p>
        </p:txBody>
      </p:sp>
      <p:pic>
        <p:nvPicPr>
          <p:cNvPr id="4" name="Picture 3"/>
          <p:cNvPicPr>
            <a:picLocks noChangeAspect="1"/>
          </p:cNvPicPr>
          <p:nvPr/>
        </p:nvPicPr>
        <p:blipFill>
          <a:blip r:embed="rId2"/>
          <a:stretch>
            <a:fillRect/>
          </a:stretch>
        </p:blipFill>
        <p:spPr>
          <a:xfrm>
            <a:off x="2616057" y="2466306"/>
            <a:ext cx="6966711" cy="1510266"/>
          </a:xfrm>
          <a:prstGeom prst="rect">
            <a:avLst/>
          </a:prstGeom>
        </p:spPr>
      </p:pic>
    </p:spTree>
    <p:extLst>
      <p:ext uri="{BB962C8B-B14F-4D97-AF65-F5344CB8AC3E}">
        <p14:creationId xmlns:p14="http://schemas.microsoft.com/office/powerpoint/2010/main" val="1812251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Process Overview</a:t>
            </a:r>
          </a:p>
        </p:txBody>
      </p:sp>
      <p:pic>
        <p:nvPicPr>
          <p:cNvPr id="3" name="Picture 2"/>
          <p:cNvPicPr>
            <a:picLocks noChangeAspect="1"/>
          </p:cNvPicPr>
          <p:nvPr/>
        </p:nvPicPr>
        <p:blipFill>
          <a:blip r:embed="rId2"/>
          <a:stretch>
            <a:fillRect/>
          </a:stretch>
        </p:blipFill>
        <p:spPr>
          <a:xfrm>
            <a:off x="1027112" y="1185862"/>
            <a:ext cx="10134600" cy="4486275"/>
          </a:xfrm>
          <a:prstGeom prst="rect">
            <a:avLst/>
          </a:prstGeom>
        </p:spPr>
      </p:pic>
    </p:spTree>
    <p:extLst>
      <p:ext uri="{BB962C8B-B14F-4D97-AF65-F5344CB8AC3E}">
        <p14:creationId xmlns:p14="http://schemas.microsoft.com/office/powerpoint/2010/main" val="265953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Process Overview</a:t>
            </a:r>
          </a:p>
        </p:txBody>
      </p:sp>
      <p:pic>
        <p:nvPicPr>
          <p:cNvPr id="6" name="Content Placeholder 5"/>
          <p:cNvPicPr>
            <a:picLocks noGrp="1" noChangeAspect="1"/>
          </p:cNvPicPr>
          <p:nvPr>
            <p:ph idx="1"/>
          </p:nvPr>
        </p:nvPicPr>
        <p:blipFill>
          <a:blip r:embed="rId2"/>
          <a:stretch>
            <a:fillRect/>
          </a:stretch>
        </p:blipFill>
        <p:spPr>
          <a:xfrm>
            <a:off x="395111" y="2291642"/>
            <a:ext cx="11385550" cy="1614311"/>
          </a:xfrm>
        </p:spPr>
      </p:pic>
    </p:spTree>
    <p:extLst>
      <p:ext uri="{BB962C8B-B14F-4D97-AF65-F5344CB8AC3E}">
        <p14:creationId xmlns:p14="http://schemas.microsoft.com/office/powerpoint/2010/main" val="47924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Process Overview </a:t>
            </a:r>
          </a:p>
        </p:txBody>
      </p:sp>
      <p:pic>
        <p:nvPicPr>
          <p:cNvPr id="5" name="Content Placeholder 4"/>
          <p:cNvPicPr>
            <a:picLocks noGrp="1" noChangeAspect="1"/>
          </p:cNvPicPr>
          <p:nvPr>
            <p:ph idx="1"/>
          </p:nvPr>
        </p:nvPicPr>
        <p:blipFill>
          <a:blip r:embed="rId2"/>
          <a:stretch>
            <a:fillRect/>
          </a:stretch>
        </p:blipFill>
        <p:spPr>
          <a:xfrm>
            <a:off x="1304926" y="1454062"/>
            <a:ext cx="9182100" cy="4162425"/>
          </a:xfrm>
          <a:prstGeom prst="rect">
            <a:avLst/>
          </a:prstGeom>
        </p:spPr>
      </p:pic>
      <p:sp>
        <p:nvSpPr>
          <p:cNvPr id="6" name="TextBox 5"/>
          <p:cNvSpPr txBox="1"/>
          <p:nvPr/>
        </p:nvSpPr>
        <p:spPr>
          <a:xfrm>
            <a:off x="3567290" y="5792348"/>
            <a:ext cx="4752622" cy="369332"/>
          </a:xfrm>
          <a:prstGeom prst="rect">
            <a:avLst/>
          </a:prstGeom>
          <a:noFill/>
        </p:spPr>
        <p:txBody>
          <a:bodyPr wrap="square" rtlCol="0">
            <a:spAutoFit/>
          </a:bodyPr>
          <a:lstStyle/>
          <a:p>
            <a:r>
              <a:rPr lang="en-US" dirty="0">
                <a:solidFill>
                  <a:srgbClr val="141313"/>
                </a:solidFill>
              </a:rPr>
              <a:t>This is a video. Too large to upload to OHUG</a:t>
            </a:r>
          </a:p>
        </p:txBody>
      </p:sp>
    </p:spTree>
    <p:extLst>
      <p:ext uri="{BB962C8B-B14F-4D97-AF65-F5344CB8AC3E}">
        <p14:creationId xmlns:p14="http://schemas.microsoft.com/office/powerpoint/2010/main" val="2792401934"/>
      </p:ext>
    </p:extLst>
  </p:cSld>
  <p:clrMapOvr>
    <a:masterClrMapping/>
  </p:clrMapOvr>
</p:sld>
</file>

<file path=ppt/theme/theme1.xml><?xml version="1.0" encoding="utf-8"?>
<a:theme xmlns:a="http://schemas.openxmlformats.org/drawingml/2006/main" name="FICP_Edu_Forum_MAIN">
  <a:themeElements>
    <a:clrScheme name="Custom 1">
      <a:dk1>
        <a:srgbClr val="FFFFFE"/>
      </a:dk1>
      <a:lt1>
        <a:srgbClr val="FFFFFE"/>
      </a:lt1>
      <a:dk2>
        <a:srgbClr val="FFFFFE"/>
      </a:dk2>
      <a:lt2>
        <a:srgbClr val="FFFFFE"/>
      </a:lt2>
      <a:accent1>
        <a:srgbClr val="F58025"/>
      </a:accent1>
      <a:accent2>
        <a:srgbClr val="505150"/>
      </a:accent2>
      <a:accent3>
        <a:srgbClr val="007AC2"/>
      </a:accent3>
      <a:accent4>
        <a:srgbClr val="FFFFFE"/>
      </a:accent4>
      <a:accent5>
        <a:srgbClr val="FFFFFE"/>
      </a:accent5>
      <a:accent6>
        <a:srgbClr val="FFFFFE"/>
      </a:accent6>
      <a:hlink>
        <a:srgbClr val="FFFFFE"/>
      </a:hlink>
      <a:folHlink>
        <a:srgbClr val="FFFFF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243D2A4B978A4691960ABE215F982E" ma:contentTypeVersion="0" ma:contentTypeDescription="Create a new document." ma:contentTypeScope="" ma:versionID="a24414843dede43c3605f852777e740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975430-13B6-4F4D-9E06-6FC06DF4BE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B91076C-CC88-4188-8CC0-8716EE11C6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1319</TotalTime>
  <Words>248</Words>
  <Application>Microsoft Office PowerPoint</Application>
  <PresentationFormat>Custom</PresentationFormat>
  <Paragraphs>46</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ＭＳ Ｐゴシック</vt:lpstr>
      <vt:lpstr>Arial</vt:lpstr>
      <vt:lpstr>Calibri</vt:lpstr>
      <vt:lpstr>Geneva</vt:lpstr>
      <vt:lpstr>Helvetica</vt:lpstr>
      <vt:lpstr>Lucida Grande</vt:lpstr>
      <vt:lpstr>Times New Roman</vt:lpstr>
      <vt:lpstr>FICP_Edu_Forum_MAIN</vt:lpstr>
      <vt:lpstr>Taleo Onboarding, You Had Me at Hello</vt:lpstr>
      <vt:lpstr>AGENDA</vt:lpstr>
      <vt:lpstr>About Us</vt:lpstr>
      <vt:lpstr>PowerPoint Presentation</vt:lpstr>
      <vt:lpstr>Our Journey</vt:lpstr>
      <vt:lpstr>Process Overview</vt:lpstr>
      <vt:lpstr>Process Overview</vt:lpstr>
      <vt:lpstr>Process Overview</vt:lpstr>
      <vt:lpstr>Process Overview </vt:lpstr>
      <vt:lpstr>Behind the Scenes</vt:lpstr>
      <vt:lpstr>Behind the Scenes</vt:lpstr>
      <vt:lpstr>Process Improvements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code ###) - Title of Presentation (this can be up to three lines of text)</dc:title>
  <dc:creator>Jennifer Hanasz</dc:creator>
  <cp:lastModifiedBy>Thompson, Josh</cp:lastModifiedBy>
  <cp:revision>129</cp:revision>
  <dcterms:created xsi:type="dcterms:W3CDTF">2012-02-15T15:14:33Z</dcterms:created>
  <dcterms:modified xsi:type="dcterms:W3CDTF">2017-04-28T18:09:04Z</dcterms:modified>
</cp:coreProperties>
</file>