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356" r:id="rId3"/>
    <p:sldId id="357" r:id="rId4"/>
    <p:sldId id="358" r:id="rId5"/>
    <p:sldId id="374" r:id="rId6"/>
    <p:sldId id="375" r:id="rId7"/>
    <p:sldId id="376" r:id="rId8"/>
    <p:sldId id="377" r:id="rId9"/>
    <p:sldId id="378" r:id="rId10"/>
    <p:sldId id="371" r:id="rId11"/>
    <p:sldId id="369" r:id="rId12"/>
    <p:sldId id="365" r:id="rId13"/>
  </p:sldIdLst>
  <p:sldSz cx="12179300" cy="9134475" type="ledger"/>
  <p:notesSz cx="6858000" cy="9144000"/>
  <p:custDataLst>
    <p:tags r:id="rId17"/>
  </p:custDataLst>
  <p:defaultTextStyle>
    <a:defPPr>
      <a:defRPr lang="en-US"/>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pos="453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5F5F5F"/>
    <a:srgbClr val="7F7F7F"/>
    <a:srgbClr val="FFFFFF"/>
    <a:srgbClr val="808F92"/>
    <a:srgbClr val="D0DB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47" autoAdjust="0"/>
    <p:restoredTop sz="91137" autoAdjust="0"/>
  </p:normalViewPr>
  <p:slideViewPr>
    <p:cSldViewPr snapToGrid="0">
      <p:cViewPr>
        <p:scale>
          <a:sx n="75" d="100"/>
          <a:sy n="75" d="100"/>
        </p:scale>
        <p:origin x="-1992" y="-80"/>
      </p:cViewPr>
      <p:guideLst>
        <p:guide orient="horz" pos="2877"/>
        <p:guide orient="horz" pos="4987"/>
        <p:guide orient="horz" pos="1279"/>
        <p:guide orient="horz" pos="1662"/>
        <p:guide pos="3836"/>
        <p:guide pos="7338"/>
        <p:guide pos="334"/>
        <p:guide pos="4530"/>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7512"/>
    </p:cViewPr>
  </p:sorterViewPr>
  <p:notesViewPr>
    <p:cSldViewPr snapToGrid="0">
      <p:cViewPr varScale="1">
        <p:scale>
          <a:sx n="103" d="100"/>
          <a:sy n="103" d="100"/>
        </p:scale>
        <p:origin x="-4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DDDB9-907D-49E8-8953-D999D5743164}" type="doc">
      <dgm:prSet loTypeId="urn:microsoft.com/office/officeart/2005/8/layout/hList7#1" loCatId="relationship" qsTypeId="urn:microsoft.com/office/officeart/2005/8/quickstyle/3d2" qsCatId="3D" csTypeId="urn:microsoft.com/office/officeart/2005/8/colors/colorful1#1" csCatId="colorful" phldr="1"/>
      <dgm:spPr/>
      <dgm:t>
        <a:bodyPr/>
        <a:lstStyle/>
        <a:p>
          <a:endParaRPr lang="en-US"/>
        </a:p>
      </dgm:t>
    </dgm:pt>
    <dgm:pt modelId="{AA41FC96-0173-430E-B06C-8A1C5BDFE94D}">
      <dgm:prSet phldrT="[Text]" custT="1"/>
      <dgm:spPr/>
      <dgm:t>
        <a:bodyPr/>
        <a:lstStyle/>
        <a:p>
          <a:endParaRPr lang="en-US" sz="2200" dirty="0"/>
        </a:p>
      </dgm:t>
    </dgm:pt>
    <dgm:pt modelId="{81CF6202-8CDC-425C-B671-0D538E8F3C1D}" type="parTrans" cxnId="{3B227FCB-AC34-43BF-B91F-961A9DE90055}">
      <dgm:prSet/>
      <dgm:spPr/>
      <dgm:t>
        <a:bodyPr/>
        <a:lstStyle/>
        <a:p>
          <a:endParaRPr lang="en-US"/>
        </a:p>
      </dgm:t>
    </dgm:pt>
    <dgm:pt modelId="{F9D10A8E-C624-4D85-812F-03CBA605713A}" type="sibTrans" cxnId="{3B227FCB-AC34-43BF-B91F-961A9DE90055}">
      <dgm:prSet/>
      <dgm:spPr/>
      <dgm:t>
        <a:bodyPr/>
        <a:lstStyle/>
        <a:p>
          <a:endParaRPr lang="en-US"/>
        </a:p>
      </dgm:t>
    </dgm:pt>
    <dgm:pt modelId="{73B10A95-C403-4406-BA96-A01429CC2FF8}">
      <dgm:prSet phldrT="[Text]" custT="1"/>
      <dgm:spPr/>
      <dgm:t>
        <a:bodyPr/>
        <a:lstStyle/>
        <a:p>
          <a:r>
            <a:rPr lang="en-US" sz="1600" dirty="0" smtClean="0"/>
            <a:t>Emerging Products and Services</a:t>
          </a:r>
          <a:endParaRPr lang="en-US" sz="1600" dirty="0"/>
        </a:p>
      </dgm:t>
    </dgm:pt>
    <dgm:pt modelId="{3E531D67-DF89-49A3-A216-A0E1426D5B96}" type="parTrans" cxnId="{8DF1DD4B-17AB-48C8-85CA-FF97D99CE0E9}">
      <dgm:prSet/>
      <dgm:spPr/>
      <dgm:t>
        <a:bodyPr/>
        <a:lstStyle/>
        <a:p>
          <a:endParaRPr lang="en-US"/>
        </a:p>
      </dgm:t>
    </dgm:pt>
    <dgm:pt modelId="{0A675FF7-7745-4612-948C-4D8E912CBCB0}" type="sibTrans" cxnId="{8DF1DD4B-17AB-48C8-85CA-FF97D99CE0E9}">
      <dgm:prSet/>
      <dgm:spPr/>
      <dgm:t>
        <a:bodyPr/>
        <a:lstStyle/>
        <a:p>
          <a:endParaRPr lang="en-US"/>
        </a:p>
      </dgm:t>
    </dgm:pt>
    <dgm:pt modelId="{A3D17A78-A5EB-4112-BA5C-55206DB63BA8}">
      <dgm:prSet phldrT="[Text]" custT="1">
        <dgm:style>
          <a:lnRef idx="0">
            <a:schemeClr val="accent4"/>
          </a:lnRef>
          <a:fillRef idx="3">
            <a:schemeClr val="accent4"/>
          </a:fillRef>
          <a:effectRef idx="3">
            <a:schemeClr val="accent4"/>
          </a:effectRef>
          <a:fontRef idx="minor">
            <a:schemeClr val="lt1"/>
          </a:fontRef>
        </dgm:style>
      </dgm:prSet>
      <dgm:spPr/>
      <dgm:t>
        <a:bodyPr/>
        <a:lstStyle/>
        <a:p>
          <a:pPr algn="ctr"/>
          <a:endParaRPr lang="en-US" sz="2800" b="1" dirty="0">
            <a:latin typeface="Arial" pitchFamily="34" charset="0"/>
            <a:cs typeface="Arial" pitchFamily="34" charset="0"/>
          </a:endParaRPr>
        </a:p>
      </dgm:t>
    </dgm:pt>
    <dgm:pt modelId="{96145449-4A5E-4854-AC60-FA1EB3F7C583}" type="parTrans" cxnId="{66820828-9B1E-441E-B2ED-B93B1B6B3188}">
      <dgm:prSet/>
      <dgm:spPr/>
      <dgm:t>
        <a:bodyPr/>
        <a:lstStyle/>
        <a:p>
          <a:endParaRPr lang="en-US"/>
        </a:p>
      </dgm:t>
    </dgm:pt>
    <dgm:pt modelId="{7E99AA0D-D6CA-4009-8985-1293A468543F}" type="sibTrans" cxnId="{66820828-9B1E-441E-B2ED-B93B1B6B3188}">
      <dgm:prSet/>
      <dgm:spPr/>
      <dgm:t>
        <a:bodyPr/>
        <a:lstStyle/>
        <a:p>
          <a:endParaRPr lang="en-US"/>
        </a:p>
      </dgm:t>
    </dgm:pt>
    <dgm:pt modelId="{5867477F-29F9-4F06-A0D5-1AD8B298BD08}">
      <dgm:prSet phldrT="[Text]" custT="1"/>
      <dgm:spPr/>
      <dgm:t>
        <a:bodyPr/>
        <a:lstStyle/>
        <a:p>
          <a:r>
            <a:rPr lang="en-US" sz="1600" dirty="0" smtClean="0"/>
            <a:t>Early Upgrade – Every Release</a:t>
          </a:r>
          <a:endParaRPr lang="en-US" sz="1600" dirty="0"/>
        </a:p>
      </dgm:t>
    </dgm:pt>
    <dgm:pt modelId="{0F744364-DBB4-4B38-B833-8C1937FA915C}" type="parTrans" cxnId="{975052D0-364E-4D93-BD9F-535E9E2D9834}">
      <dgm:prSet/>
      <dgm:spPr/>
      <dgm:t>
        <a:bodyPr/>
        <a:lstStyle/>
        <a:p>
          <a:endParaRPr lang="en-US"/>
        </a:p>
      </dgm:t>
    </dgm:pt>
    <dgm:pt modelId="{39A820AD-1625-4F51-84E3-12DBDE805D49}" type="sibTrans" cxnId="{975052D0-364E-4D93-BD9F-535E9E2D9834}">
      <dgm:prSet/>
      <dgm:spPr/>
      <dgm:t>
        <a:bodyPr/>
        <a:lstStyle/>
        <a:p>
          <a:endParaRPr lang="en-US"/>
        </a:p>
      </dgm:t>
    </dgm:pt>
    <dgm:pt modelId="{CA4B2F4B-1289-41BE-B8FE-22B89B59E7E8}">
      <dgm:prSet phldrT="[Text]" custT="1"/>
      <dgm:spPr/>
      <dgm:t>
        <a:bodyPr/>
        <a:lstStyle/>
        <a:p>
          <a:r>
            <a:rPr lang="en-US" sz="1600" dirty="0" smtClean="0"/>
            <a:t>Forward Migration – Absence</a:t>
          </a:r>
          <a:endParaRPr lang="en-US" sz="1600" dirty="0"/>
        </a:p>
      </dgm:t>
    </dgm:pt>
    <dgm:pt modelId="{4D70E9F7-E7DC-4A76-9A47-45FEF93DE055}" type="parTrans" cxnId="{04949C4A-0287-4367-B3F2-EA7E38D2C49F}">
      <dgm:prSet/>
      <dgm:spPr/>
      <dgm:t>
        <a:bodyPr/>
        <a:lstStyle/>
        <a:p>
          <a:endParaRPr lang="en-US"/>
        </a:p>
      </dgm:t>
    </dgm:pt>
    <dgm:pt modelId="{483E9DF4-E06A-46B5-9593-DDBE69C43647}" type="sibTrans" cxnId="{04949C4A-0287-4367-B3F2-EA7E38D2C49F}">
      <dgm:prSet/>
      <dgm:spPr/>
      <dgm:t>
        <a:bodyPr/>
        <a:lstStyle/>
        <a:p>
          <a:endParaRPr lang="en-US"/>
        </a:p>
      </dgm:t>
    </dgm:pt>
    <dgm:pt modelId="{F1187DE4-5941-4EDE-8E79-CD99A8BBD5B0}">
      <dgm:prSet phldrT="[Text]" custT="1"/>
      <dgm:spPr/>
      <dgm:t>
        <a:bodyPr/>
        <a:lstStyle/>
        <a:p>
          <a:endParaRPr lang="en-US" sz="1600" dirty="0"/>
        </a:p>
      </dgm:t>
    </dgm:pt>
    <dgm:pt modelId="{186A1370-224D-402F-A23C-98AB2FEA6248}" type="parTrans" cxnId="{D761FC1C-38B3-4981-9A9A-961430538A63}">
      <dgm:prSet/>
      <dgm:spPr/>
      <dgm:t>
        <a:bodyPr/>
        <a:lstStyle/>
        <a:p>
          <a:endParaRPr lang="en-US"/>
        </a:p>
      </dgm:t>
    </dgm:pt>
    <dgm:pt modelId="{FEF829DF-B6F5-4B5E-9240-26FEA856F71D}" type="sibTrans" cxnId="{D761FC1C-38B3-4981-9A9A-961430538A63}">
      <dgm:prSet/>
      <dgm:spPr/>
      <dgm:t>
        <a:bodyPr/>
        <a:lstStyle/>
        <a:p>
          <a:endParaRPr lang="en-US"/>
        </a:p>
      </dgm:t>
    </dgm:pt>
    <dgm:pt modelId="{4B64EEB4-7462-4132-A374-3F2DE31FFC17}">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r>
            <a:rPr lang="en-US" sz="1600" dirty="0" smtClean="0"/>
            <a:t>HCM System Architects</a:t>
          </a:r>
          <a:endParaRPr lang="en-US" sz="1600" dirty="0"/>
        </a:p>
      </dgm:t>
    </dgm:pt>
    <dgm:pt modelId="{B6FF7555-9B15-4AD9-8DD9-F17FBAD8DEA3}" type="parTrans" cxnId="{77177AB5-F71F-488E-8839-13888FF61EE0}">
      <dgm:prSet/>
      <dgm:spPr/>
      <dgm:t>
        <a:bodyPr/>
        <a:lstStyle/>
        <a:p>
          <a:endParaRPr lang="en-US"/>
        </a:p>
      </dgm:t>
    </dgm:pt>
    <dgm:pt modelId="{BBF699E3-A231-4B4C-9F16-E1763F046305}" type="sibTrans" cxnId="{77177AB5-F71F-488E-8839-13888FF61EE0}">
      <dgm:prSet/>
      <dgm:spPr/>
      <dgm:t>
        <a:bodyPr/>
        <a:lstStyle/>
        <a:p>
          <a:endParaRPr lang="en-US"/>
        </a:p>
      </dgm:t>
    </dgm:pt>
    <dgm:pt modelId="{30B529D4-68E6-4EF5-BB21-DDD577640A8F}">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endParaRPr lang="en-US" sz="1600" dirty="0"/>
        </a:p>
      </dgm:t>
    </dgm:pt>
    <dgm:pt modelId="{C194CC61-1092-4D60-9A90-172FCFBDCA46}" type="parTrans" cxnId="{C4295627-7951-4E29-BEE5-4A937AF99968}">
      <dgm:prSet/>
      <dgm:spPr/>
      <dgm:t>
        <a:bodyPr/>
        <a:lstStyle/>
        <a:p>
          <a:endParaRPr lang="en-US"/>
        </a:p>
      </dgm:t>
    </dgm:pt>
    <dgm:pt modelId="{7A3210BC-EA59-441A-9465-0F36186C3896}" type="sibTrans" cxnId="{C4295627-7951-4E29-BEE5-4A937AF99968}">
      <dgm:prSet/>
      <dgm:spPr/>
      <dgm:t>
        <a:bodyPr/>
        <a:lstStyle/>
        <a:p>
          <a:endParaRPr lang="en-US"/>
        </a:p>
      </dgm:t>
    </dgm:pt>
    <dgm:pt modelId="{EC8AC916-27A5-4474-9947-38183DD987D3}">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r>
            <a:rPr lang="en-US" sz="1600" dirty="0" smtClean="0"/>
            <a:t>Security, Integration, Data Conversion</a:t>
          </a:r>
          <a:endParaRPr lang="en-US" sz="1600" dirty="0"/>
        </a:p>
      </dgm:t>
    </dgm:pt>
    <dgm:pt modelId="{C18D462E-4385-4F53-B526-03BEE91A4A58}" type="parTrans" cxnId="{1DCBB5CF-FEA8-406C-AA0D-77D7877AF772}">
      <dgm:prSet/>
      <dgm:spPr/>
      <dgm:t>
        <a:bodyPr/>
        <a:lstStyle/>
        <a:p>
          <a:endParaRPr lang="en-US"/>
        </a:p>
      </dgm:t>
    </dgm:pt>
    <dgm:pt modelId="{1A12BB8B-A5DB-493B-A8FC-A555314C00C8}" type="sibTrans" cxnId="{1DCBB5CF-FEA8-406C-AA0D-77D7877AF772}">
      <dgm:prSet/>
      <dgm:spPr/>
      <dgm:t>
        <a:bodyPr/>
        <a:lstStyle/>
        <a:p>
          <a:endParaRPr lang="en-US"/>
        </a:p>
      </dgm:t>
    </dgm:pt>
    <dgm:pt modelId="{CA449155-A408-41A2-8358-07EE2B0787BB}">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r>
            <a:rPr lang="en-US" sz="1600" dirty="0" smtClean="0"/>
            <a:t>Solution Architects </a:t>
          </a:r>
          <a:endParaRPr lang="en-US" sz="1600" dirty="0"/>
        </a:p>
      </dgm:t>
    </dgm:pt>
    <dgm:pt modelId="{96518943-9FA8-4FE7-9C58-0A383A5858A4}" type="parTrans" cxnId="{3B670219-159C-4287-ABA1-5E18A514306A}">
      <dgm:prSet/>
      <dgm:spPr/>
      <dgm:t>
        <a:bodyPr/>
        <a:lstStyle/>
        <a:p>
          <a:endParaRPr lang="en-US"/>
        </a:p>
      </dgm:t>
    </dgm:pt>
    <dgm:pt modelId="{E76F1694-9CB4-4E97-8022-2B3518B24726}" type="sibTrans" cxnId="{3B670219-159C-4287-ABA1-5E18A514306A}">
      <dgm:prSet/>
      <dgm:spPr/>
      <dgm:t>
        <a:bodyPr/>
        <a:lstStyle/>
        <a:p>
          <a:endParaRPr lang="en-US"/>
        </a:p>
      </dgm:t>
    </dgm:pt>
    <dgm:pt modelId="{4B2661D2-9247-40FA-B160-2D9C01E4AA96}">
      <dgm:prSet phldrT="[Text]" custT="1"/>
      <dgm:spPr/>
      <dgm:t>
        <a:bodyPr/>
        <a:lstStyle/>
        <a:p>
          <a:r>
            <a:rPr lang="en-US" sz="1600" b="0" dirty="0" smtClean="0"/>
            <a:t>Customer Experience</a:t>
          </a:r>
          <a:endParaRPr lang="en-US" sz="1600" b="0" dirty="0"/>
        </a:p>
      </dgm:t>
    </dgm:pt>
    <dgm:pt modelId="{5BED473A-F258-41A5-A370-780DDF0FAEBB}" type="parTrans" cxnId="{BFCEFDC0-7875-48BA-95D3-9272E8CB8F94}">
      <dgm:prSet/>
      <dgm:spPr/>
      <dgm:t>
        <a:bodyPr/>
        <a:lstStyle/>
        <a:p>
          <a:endParaRPr lang="en-US"/>
        </a:p>
      </dgm:t>
    </dgm:pt>
    <dgm:pt modelId="{52550606-1FAC-415F-83EE-056D2999970E}" type="sibTrans" cxnId="{BFCEFDC0-7875-48BA-95D3-9272E8CB8F94}">
      <dgm:prSet/>
      <dgm:spPr/>
      <dgm:t>
        <a:bodyPr/>
        <a:lstStyle/>
        <a:p>
          <a:endParaRPr lang="en-US"/>
        </a:p>
      </dgm:t>
    </dgm:pt>
    <dgm:pt modelId="{D7CC552F-00D6-404C-9298-E1EDE89E8635}">
      <dgm:prSet phldrT="[Text]" custT="1"/>
      <dgm:spPr/>
      <dgm:t>
        <a:bodyPr/>
        <a:lstStyle/>
        <a:p>
          <a:r>
            <a:rPr lang="en-US" sz="1600" b="0" dirty="0" smtClean="0"/>
            <a:t>Partner Enablement</a:t>
          </a:r>
          <a:endParaRPr lang="en-US" sz="1600" b="0" dirty="0"/>
        </a:p>
      </dgm:t>
    </dgm:pt>
    <dgm:pt modelId="{3E2BCDAE-C8BB-4E12-9343-2E19CE073139}" type="parTrans" cxnId="{0EA5F962-C145-46E9-8440-C438B0BDD1B9}">
      <dgm:prSet/>
      <dgm:spPr/>
      <dgm:t>
        <a:bodyPr/>
        <a:lstStyle/>
        <a:p>
          <a:endParaRPr lang="en-US"/>
        </a:p>
      </dgm:t>
    </dgm:pt>
    <dgm:pt modelId="{2EAF658A-B408-4A5F-8878-9CDACC510B6D}" type="sibTrans" cxnId="{0EA5F962-C145-46E9-8440-C438B0BDD1B9}">
      <dgm:prSet/>
      <dgm:spPr/>
      <dgm:t>
        <a:bodyPr/>
        <a:lstStyle/>
        <a:p>
          <a:endParaRPr lang="en-US"/>
        </a:p>
      </dgm:t>
    </dgm:pt>
    <dgm:pt modelId="{23A6F8FC-02C5-41D8-88F4-03B29CC6116D}">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r>
            <a:rPr lang="en-US" sz="1600" dirty="0" smtClean="0"/>
            <a:t>Expert Technical Troubleshooting</a:t>
          </a:r>
          <a:endParaRPr lang="en-US" sz="1600" dirty="0"/>
        </a:p>
      </dgm:t>
    </dgm:pt>
    <dgm:pt modelId="{643F2336-A90E-4126-8A04-561763B150ED}" type="sibTrans" cxnId="{35F8D503-5C85-4512-841F-2B3C64D67CB9}">
      <dgm:prSet/>
      <dgm:spPr/>
      <dgm:t>
        <a:bodyPr/>
        <a:lstStyle/>
        <a:p>
          <a:endParaRPr lang="en-US"/>
        </a:p>
      </dgm:t>
    </dgm:pt>
    <dgm:pt modelId="{03F88F1B-95C8-4B11-8558-CD9E03099A64}" type="parTrans" cxnId="{35F8D503-5C85-4512-841F-2B3C64D67CB9}">
      <dgm:prSet/>
      <dgm:spPr/>
      <dgm:t>
        <a:bodyPr/>
        <a:lstStyle/>
        <a:p>
          <a:endParaRPr lang="en-US"/>
        </a:p>
      </dgm:t>
    </dgm:pt>
    <dgm:pt modelId="{BB879D73-C140-4EEB-BA6F-334AEE284926}">
      <dgm:prSet phldrT="[Text]">
        <dgm:style>
          <a:lnRef idx="0">
            <a:schemeClr val="accent1"/>
          </a:lnRef>
          <a:fillRef idx="3">
            <a:schemeClr val="accent1"/>
          </a:fillRef>
          <a:effectRef idx="3">
            <a:schemeClr val="accent1"/>
          </a:effectRef>
          <a:fontRef idx="minor">
            <a:schemeClr val="lt1"/>
          </a:fontRef>
        </dgm:style>
      </dgm:prSet>
      <dgm:spPr/>
      <dgm:t>
        <a:bodyPr/>
        <a:lstStyle/>
        <a:p>
          <a:pPr algn="l"/>
          <a:endParaRPr lang="en-US" sz="800" dirty="0"/>
        </a:p>
      </dgm:t>
    </dgm:pt>
    <dgm:pt modelId="{56041B64-B9D2-40A0-B52C-191BD620C57D}">
      <dgm:prSet phldrT="[Text]" custT="1">
        <dgm:style>
          <a:lnRef idx="0">
            <a:schemeClr val="accent1"/>
          </a:lnRef>
          <a:fillRef idx="3">
            <a:schemeClr val="accent1"/>
          </a:fillRef>
          <a:effectRef idx="3">
            <a:schemeClr val="accent1"/>
          </a:effectRef>
          <a:fontRef idx="minor">
            <a:schemeClr val="lt1"/>
          </a:fontRef>
        </dgm:style>
      </dgm:prSet>
      <dgm:spPr/>
      <dgm:t>
        <a:bodyPr/>
        <a:lstStyle/>
        <a:p>
          <a:pPr algn="l"/>
          <a:r>
            <a:rPr lang="en-US" sz="1800" dirty="0" smtClean="0"/>
            <a:t>Leading Practices and Solutions</a:t>
          </a:r>
        </a:p>
      </dgm:t>
    </dgm:pt>
    <dgm:pt modelId="{8605E3E2-3EA9-4069-BAEF-E6F6C388ED18}">
      <dgm:prSet phldrT="[Text]" custT="1">
        <dgm:style>
          <a:lnRef idx="0">
            <a:schemeClr val="accent1"/>
          </a:lnRef>
          <a:fillRef idx="3">
            <a:schemeClr val="accent1"/>
          </a:fillRef>
          <a:effectRef idx="3">
            <a:schemeClr val="accent1"/>
          </a:effectRef>
          <a:fontRef idx="minor">
            <a:schemeClr val="lt1"/>
          </a:fontRef>
        </dgm:style>
      </dgm:prSet>
      <dgm:spPr/>
      <dgm:t>
        <a:bodyPr/>
        <a:lstStyle/>
        <a:p>
          <a:pPr algn="l"/>
          <a:r>
            <a:rPr lang="en-US" sz="1800" dirty="0" smtClean="0"/>
            <a:t>Partner </a:t>
          </a:r>
          <a:r>
            <a:rPr lang="en-US" sz="1800" dirty="0" err="1" smtClean="0"/>
            <a:t>CoEs</a:t>
          </a:r>
          <a:endParaRPr lang="en-US" sz="1800" dirty="0" smtClean="0"/>
        </a:p>
      </dgm:t>
    </dgm:pt>
    <dgm:pt modelId="{B423EFC5-96FC-49E3-BD90-29E8A84543D8}">
      <dgm:prSet phldrT="[Text]" custT="1">
        <dgm:style>
          <a:lnRef idx="0">
            <a:schemeClr val="accent1"/>
          </a:lnRef>
          <a:fillRef idx="3">
            <a:schemeClr val="accent1"/>
          </a:fillRef>
          <a:effectRef idx="3">
            <a:schemeClr val="accent1"/>
          </a:effectRef>
          <a:fontRef idx="minor">
            <a:schemeClr val="lt1"/>
          </a:fontRef>
        </dgm:style>
      </dgm:prSet>
      <dgm:spPr/>
      <dgm:t>
        <a:bodyPr/>
        <a:lstStyle/>
        <a:p>
          <a:pPr algn="l"/>
          <a:r>
            <a:rPr lang="en-US" sz="1800" dirty="0" smtClean="0"/>
            <a:t>Escalation Support</a:t>
          </a:r>
        </a:p>
      </dgm:t>
    </dgm:pt>
    <dgm:pt modelId="{AB0A60EB-71D2-4BA4-9C19-1A12169B9C7C}">
      <dgm:prSet phldrT="[Text]" custT="1">
        <dgm:style>
          <a:lnRef idx="0">
            <a:schemeClr val="accent1"/>
          </a:lnRef>
          <a:fillRef idx="3">
            <a:schemeClr val="accent1"/>
          </a:fillRef>
          <a:effectRef idx="3">
            <a:schemeClr val="accent1"/>
          </a:effectRef>
          <a:fontRef idx="minor">
            <a:schemeClr val="lt1"/>
          </a:fontRef>
        </dgm:style>
      </dgm:prSet>
      <dgm:spPr/>
      <dgm:t>
        <a:bodyPr/>
        <a:lstStyle/>
        <a:p>
          <a:pPr algn="l"/>
          <a:r>
            <a:rPr lang="en-US" sz="1800" dirty="0" smtClean="0"/>
            <a:t>Named Customers</a:t>
          </a:r>
        </a:p>
      </dgm:t>
    </dgm:pt>
    <dgm:pt modelId="{873B72EE-DA13-4133-8ECF-7B5A0174B94B}">
      <dgm:prSet phldrT="[Text]" custT="1">
        <dgm:style>
          <a:lnRef idx="0">
            <a:schemeClr val="accent1"/>
          </a:lnRef>
          <a:fillRef idx="3">
            <a:schemeClr val="accent1"/>
          </a:fillRef>
          <a:effectRef idx="3">
            <a:schemeClr val="accent1"/>
          </a:effectRef>
          <a:fontRef idx="minor">
            <a:schemeClr val="lt1"/>
          </a:fontRef>
        </dgm:style>
      </dgm:prSet>
      <dgm:spPr/>
      <dgm:t>
        <a:bodyPr/>
        <a:lstStyle/>
        <a:p>
          <a:pPr algn="ctr"/>
          <a:endParaRPr lang="en-US" sz="2800" b="1" i="0" dirty="0"/>
        </a:p>
      </dgm:t>
    </dgm:pt>
    <dgm:pt modelId="{D9E26015-EF90-4E6F-9AE3-9FC6D4CF2D92}" type="sibTrans" cxnId="{CBAFB1AD-EB32-4510-91D4-A53BCE4119CD}">
      <dgm:prSet/>
      <dgm:spPr/>
      <dgm:t>
        <a:bodyPr/>
        <a:lstStyle/>
        <a:p>
          <a:endParaRPr lang="en-US"/>
        </a:p>
      </dgm:t>
    </dgm:pt>
    <dgm:pt modelId="{6D9D4430-C820-4D01-B399-AD99F952E333}" type="parTrans" cxnId="{CBAFB1AD-EB32-4510-91D4-A53BCE4119CD}">
      <dgm:prSet/>
      <dgm:spPr/>
      <dgm:t>
        <a:bodyPr/>
        <a:lstStyle/>
        <a:p>
          <a:endParaRPr lang="en-US"/>
        </a:p>
      </dgm:t>
    </dgm:pt>
    <dgm:pt modelId="{F1BA6553-E214-4319-A798-704FCD3C7D26}" type="sibTrans" cxnId="{BFA57CEF-0D8F-4011-A6D3-71F4A5DF5418}">
      <dgm:prSet/>
      <dgm:spPr/>
      <dgm:t>
        <a:bodyPr/>
        <a:lstStyle/>
        <a:p>
          <a:endParaRPr lang="en-US"/>
        </a:p>
      </dgm:t>
    </dgm:pt>
    <dgm:pt modelId="{B588A4E5-5734-4536-85A8-1B87C6086188}" type="parTrans" cxnId="{BFA57CEF-0D8F-4011-A6D3-71F4A5DF5418}">
      <dgm:prSet/>
      <dgm:spPr/>
      <dgm:t>
        <a:bodyPr/>
        <a:lstStyle/>
        <a:p>
          <a:endParaRPr lang="en-US"/>
        </a:p>
      </dgm:t>
    </dgm:pt>
    <dgm:pt modelId="{B5CBC70B-1B05-49DB-9E0A-B48CF950CA13}" type="sibTrans" cxnId="{A7AAFB9D-1921-4534-8723-3D761F5CA2E2}">
      <dgm:prSet/>
      <dgm:spPr/>
      <dgm:t>
        <a:bodyPr/>
        <a:lstStyle/>
        <a:p>
          <a:endParaRPr lang="en-US"/>
        </a:p>
      </dgm:t>
    </dgm:pt>
    <dgm:pt modelId="{7324D919-8914-43FD-82A3-5122CD1B177A}" type="parTrans" cxnId="{A7AAFB9D-1921-4534-8723-3D761F5CA2E2}">
      <dgm:prSet/>
      <dgm:spPr/>
      <dgm:t>
        <a:bodyPr/>
        <a:lstStyle/>
        <a:p>
          <a:endParaRPr lang="en-US"/>
        </a:p>
      </dgm:t>
    </dgm:pt>
    <dgm:pt modelId="{323EC45D-632B-4ECF-9960-3ED7075F6EB7}" type="sibTrans" cxnId="{0D620808-782D-4C3A-8DF1-418F7853831D}">
      <dgm:prSet/>
      <dgm:spPr/>
      <dgm:t>
        <a:bodyPr/>
        <a:lstStyle/>
        <a:p>
          <a:endParaRPr lang="en-US"/>
        </a:p>
      </dgm:t>
    </dgm:pt>
    <dgm:pt modelId="{00E655C5-B075-4734-A3C7-A32D6D2155CB}" type="parTrans" cxnId="{0D620808-782D-4C3A-8DF1-418F7853831D}">
      <dgm:prSet/>
      <dgm:spPr/>
      <dgm:t>
        <a:bodyPr/>
        <a:lstStyle/>
        <a:p>
          <a:endParaRPr lang="en-US"/>
        </a:p>
      </dgm:t>
    </dgm:pt>
    <dgm:pt modelId="{3EB1951F-1839-4911-AA25-D677A3B2E710}" type="sibTrans" cxnId="{4D1524C7-A5EF-4232-85F9-E8D900195435}">
      <dgm:prSet/>
      <dgm:spPr/>
      <dgm:t>
        <a:bodyPr/>
        <a:lstStyle/>
        <a:p>
          <a:endParaRPr lang="en-US"/>
        </a:p>
      </dgm:t>
    </dgm:pt>
    <dgm:pt modelId="{B7C89809-2BB2-46D0-A415-954688CE4274}" type="parTrans" cxnId="{4D1524C7-A5EF-4232-85F9-E8D900195435}">
      <dgm:prSet/>
      <dgm:spPr/>
      <dgm:t>
        <a:bodyPr/>
        <a:lstStyle/>
        <a:p>
          <a:endParaRPr lang="en-US"/>
        </a:p>
      </dgm:t>
    </dgm:pt>
    <dgm:pt modelId="{BEE9B2E8-98DF-48FC-9EE9-3D40868488DA}" type="sibTrans" cxnId="{E520B6CA-F685-4E3C-9F73-3792716B5A99}">
      <dgm:prSet/>
      <dgm:spPr/>
      <dgm:t>
        <a:bodyPr/>
        <a:lstStyle/>
        <a:p>
          <a:endParaRPr lang="en-US"/>
        </a:p>
      </dgm:t>
    </dgm:pt>
    <dgm:pt modelId="{80773F66-92E0-4169-AB63-D2B063F7C3E6}" type="parTrans" cxnId="{E520B6CA-F685-4E3C-9F73-3792716B5A99}">
      <dgm:prSet/>
      <dgm:spPr/>
      <dgm:t>
        <a:bodyPr/>
        <a:lstStyle/>
        <a:p>
          <a:endParaRPr lang="en-US"/>
        </a:p>
      </dgm:t>
    </dgm:pt>
    <dgm:pt modelId="{04C080E8-6CAC-4F56-AD7E-398D48D354D3}">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r>
            <a:rPr lang="en-US" sz="1600" dirty="0" smtClean="0"/>
            <a:t>Tools and Technologies</a:t>
          </a:r>
          <a:endParaRPr lang="en-US" sz="1600" dirty="0"/>
        </a:p>
      </dgm:t>
    </dgm:pt>
    <dgm:pt modelId="{D6377E3C-0313-4A62-AB16-A54C841FD0D6}" type="parTrans" cxnId="{A06C4D94-F1CD-482A-B605-B514C20B19FD}">
      <dgm:prSet/>
      <dgm:spPr/>
      <dgm:t>
        <a:bodyPr/>
        <a:lstStyle/>
        <a:p>
          <a:endParaRPr lang="en-US"/>
        </a:p>
      </dgm:t>
    </dgm:pt>
    <dgm:pt modelId="{C2956415-DB0D-4596-8C2B-B3E786333719}" type="sibTrans" cxnId="{A06C4D94-F1CD-482A-B605-B514C20B19FD}">
      <dgm:prSet/>
      <dgm:spPr/>
      <dgm:t>
        <a:bodyPr/>
        <a:lstStyle/>
        <a:p>
          <a:endParaRPr lang="en-US"/>
        </a:p>
      </dgm:t>
    </dgm:pt>
    <dgm:pt modelId="{0A87DC5E-E84F-494F-A2B3-6557C1FF67BE}">
      <dgm:prSet phldrT="[Text]" custT="1">
        <dgm:style>
          <a:lnRef idx="0">
            <a:schemeClr val="accent4"/>
          </a:lnRef>
          <a:fillRef idx="3">
            <a:schemeClr val="accent4"/>
          </a:fillRef>
          <a:effectRef idx="3">
            <a:schemeClr val="accent4"/>
          </a:effectRef>
          <a:fontRef idx="minor">
            <a:schemeClr val="lt1"/>
          </a:fontRef>
        </dgm:style>
      </dgm:prSet>
      <dgm:spPr/>
      <dgm:t>
        <a:bodyPr/>
        <a:lstStyle/>
        <a:p>
          <a:pPr algn="l"/>
          <a:r>
            <a:rPr lang="en-US" sz="1600" dirty="0" smtClean="0"/>
            <a:t>Packaged Solutions</a:t>
          </a:r>
          <a:endParaRPr lang="en-US" sz="1600" dirty="0"/>
        </a:p>
      </dgm:t>
    </dgm:pt>
    <dgm:pt modelId="{B859F880-67B2-4FD8-8A41-2F701685BBFF}" type="parTrans" cxnId="{A5E2019A-640E-494E-8E91-F5A9E72AEF89}">
      <dgm:prSet/>
      <dgm:spPr/>
      <dgm:t>
        <a:bodyPr/>
        <a:lstStyle/>
        <a:p>
          <a:endParaRPr lang="en-US"/>
        </a:p>
      </dgm:t>
    </dgm:pt>
    <dgm:pt modelId="{0F29C26F-128F-468C-BA8E-E70FE15A96BA}" type="sibTrans" cxnId="{A5E2019A-640E-494E-8E91-F5A9E72AEF89}">
      <dgm:prSet/>
      <dgm:spPr/>
      <dgm:t>
        <a:bodyPr/>
        <a:lstStyle/>
        <a:p>
          <a:endParaRPr lang="en-US"/>
        </a:p>
      </dgm:t>
    </dgm:pt>
    <dgm:pt modelId="{2F723AA1-7E0C-4A28-A194-0577774F2D50}" type="pres">
      <dgm:prSet presAssocID="{6BADDDB9-907D-49E8-8953-D999D5743164}" presName="Name0" presStyleCnt="0">
        <dgm:presLayoutVars>
          <dgm:dir/>
          <dgm:resizeHandles val="exact"/>
        </dgm:presLayoutVars>
      </dgm:prSet>
      <dgm:spPr/>
      <dgm:t>
        <a:bodyPr/>
        <a:lstStyle/>
        <a:p>
          <a:endParaRPr lang="en-US"/>
        </a:p>
      </dgm:t>
    </dgm:pt>
    <dgm:pt modelId="{FA0C2E3E-4F7E-4EFA-8836-0F604BA90334}" type="pres">
      <dgm:prSet presAssocID="{6BADDDB9-907D-49E8-8953-D999D5743164}" presName="fgShape" presStyleLbl="fgShp" presStyleIdx="0" presStyleCnt="1" custLinFactNeighborX="-187" custLinFactNeighborY="34767"/>
      <dgm:spPr/>
      <dgm:t>
        <a:bodyPr/>
        <a:lstStyle/>
        <a:p>
          <a:endParaRPr lang="en-US"/>
        </a:p>
      </dgm:t>
    </dgm:pt>
    <dgm:pt modelId="{87696842-610D-4E33-B5CE-5BE4DAA5FA0F}" type="pres">
      <dgm:prSet presAssocID="{6BADDDB9-907D-49E8-8953-D999D5743164}" presName="linComp" presStyleCnt="0"/>
      <dgm:spPr/>
      <dgm:t>
        <a:bodyPr/>
        <a:lstStyle/>
        <a:p>
          <a:endParaRPr lang="en-US"/>
        </a:p>
      </dgm:t>
    </dgm:pt>
    <dgm:pt modelId="{A2BB8C08-2644-4EB6-9AC8-EE1814B5667D}" type="pres">
      <dgm:prSet presAssocID="{AA41FC96-0173-430E-B06C-8A1C5BDFE94D}" presName="compNode" presStyleCnt="0"/>
      <dgm:spPr/>
      <dgm:t>
        <a:bodyPr/>
        <a:lstStyle/>
        <a:p>
          <a:endParaRPr lang="en-US"/>
        </a:p>
      </dgm:t>
    </dgm:pt>
    <dgm:pt modelId="{02582267-9E3D-4F31-B374-219755E17C11}" type="pres">
      <dgm:prSet presAssocID="{AA41FC96-0173-430E-B06C-8A1C5BDFE94D}" presName="bkgdShape" presStyleLbl="node1" presStyleIdx="0" presStyleCnt="3"/>
      <dgm:spPr/>
      <dgm:t>
        <a:bodyPr/>
        <a:lstStyle/>
        <a:p>
          <a:endParaRPr lang="en-US"/>
        </a:p>
      </dgm:t>
    </dgm:pt>
    <dgm:pt modelId="{5F2F1610-0DE8-481D-A15F-5D82666F3976}" type="pres">
      <dgm:prSet presAssocID="{AA41FC96-0173-430E-B06C-8A1C5BDFE94D}" presName="nodeTx" presStyleLbl="node1" presStyleIdx="0" presStyleCnt="3">
        <dgm:presLayoutVars>
          <dgm:bulletEnabled val="1"/>
        </dgm:presLayoutVars>
      </dgm:prSet>
      <dgm:spPr/>
      <dgm:t>
        <a:bodyPr/>
        <a:lstStyle/>
        <a:p>
          <a:endParaRPr lang="en-US"/>
        </a:p>
      </dgm:t>
    </dgm:pt>
    <dgm:pt modelId="{3591A9E6-F181-490B-A9E5-9663387CE40B}" type="pres">
      <dgm:prSet presAssocID="{AA41FC96-0173-430E-B06C-8A1C5BDFE94D}" presName="invisiNode" presStyleLbl="node1" presStyleIdx="0" presStyleCnt="3"/>
      <dgm:spPr/>
      <dgm:t>
        <a:bodyPr/>
        <a:lstStyle/>
        <a:p>
          <a:endParaRPr lang="en-US"/>
        </a:p>
      </dgm:t>
    </dgm:pt>
    <dgm:pt modelId="{78BD2EFC-45BA-4DD7-858A-B8AE2206CD32}" type="pres">
      <dgm:prSet presAssocID="{AA41FC96-0173-430E-B06C-8A1C5BDFE94D}"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D7D6BA39-091B-4D1A-BEDB-F8D2779B2916}" type="pres">
      <dgm:prSet presAssocID="{F9D10A8E-C624-4D85-812F-03CBA605713A}" presName="sibTrans" presStyleLbl="sibTrans2D1" presStyleIdx="0" presStyleCnt="0"/>
      <dgm:spPr/>
      <dgm:t>
        <a:bodyPr/>
        <a:lstStyle/>
        <a:p>
          <a:endParaRPr lang="en-US"/>
        </a:p>
      </dgm:t>
    </dgm:pt>
    <dgm:pt modelId="{DE63F1E7-89D5-40B4-BF80-E111F35921F0}" type="pres">
      <dgm:prSet presAssocID="{873B72EE-DA13-4133-8ECF-7B5A0174B94B}" presName="compNode" presStyleCnt="0"/>
      <dgm:spPr/>
      <dgm:t>
        <a:bodyPr/>
        <a:lstStyle/>
        <a:p>
          <a:endParaRPr lang="en-US"/>
        </a:p>
      </dgm:t>
    </dgm:pt>
    <dgm:pt modelId="{52C7133E-93A0-45A3-9550-5DB76F04990C}" type="pres">
      <dgm:prSet presAssocID="{873B72EE-DA13-4133-8ECF-7B5A0174B94B}" presName="bkgdShape" presStyleLbl="node1" presStyleIdx="1" presStyleCnt="3"/>
      <dgm:spPr/>
      <dgm:t>
        <a:bodyPr/>
        <a:lstStyle/>
        <a:p>
          <a:endParaRPr lang="en-US"/>
        </a:p>
      </dgm:t>
    </dgm:pt>
    <dgm:pt modelId="{2746DB21-629B-4224-AC68-089E14A78E90}" type="pres">
      <dgm:prSet presAssocID="{873B72EE-DA13-4133-8ECF-7B5A0174B94B}" presName="nodeTx" presStyleLbl="node1" presStyleIdx="1" presStyleCnt="3">
        <dgm:presLayoutVars>
          <dgm:bulletEnabled val="1"/>
        </dgm:presLayoutVars>
      </dgm:prSet>
      <dgm:spPr/>
      <dgm:t>
        <a:bodyPr/>
        <a:lstStyle/>
        <a:p>
          <a:endParaRPr lang="en-US"/>
        </a:p>
      </dgm:t>
    </dgm:pt>
    <dgm:pt modelId="{8A0BE5CB-B230-4B4D-B000-C48F03F10F37}" type="pres">
      <dgm:prSet presAssocID="{873B72EE-DA13-4133-8ECF-7B5A0174B94B}" presName="invisiNode" presStyleLbl="node1" presStyleIdx="1" presStyleCnt="3"/>
      <dgm:spPr/>
      <dgm:t>
        <a:bodyPr/>
        <a:lstStyle/>
        <a:p>
          <a:endParaRPr lang="en-US"/>
        </a:p>
      </dgm:t>
    </dgm:pt>
    <dgm:pt modelId="{8D80B6A2-D8CB-4D60-9F79-98B65E0310E4}" type="pres">
      <dgm:prSet presAssocID="{873B72EE-DA13-4133-8ECF-7B5A0174B94B}"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2DF2F37D-D96C-4D40-8C20-A1A5B571993B}" type="pres">
      <dgm:prSet presAssocID="{D9E26015-EF90-4E6F-9AE3-9FC6D4CF2D92}" presName="sibTrans" presStyleLbl="sibTrans2D1" presStyleIdx="0" presStyleCnt="0"/>
      <dgm:spPr/>
      <dgm:t>
        <a:bodyPr/>
        <a:lstStyle/>
        <a:p>
          <a:endParaRPr lang="en-US"/>
        </a:p>
      </dgm:t>
    </dgm:pt>
    <dgm:pt modelId="{B6D8CD71-D961-4E4E-8DAB-1134A0C36392}" type="pres">
      <dgm:prSet presAssocID="{A3D17A78-A5EB-4112-BA5C-55206DB63BA8}" presName="compNode" presStyleCnt="0"/>
      <dgm:spPr/>
      <dgm:t>
        <a:bodyPr/>
        <a:lstStyle/>
        <a:p>
          <a:endParaRPr lang="en-US"/>
        </a:p>
      </dgm:t>
    </dgm:pt>
    <dgm:pt modelId="{3E92D811-A216-4A6A-9302-0E5A4C172C96}" type="pres">
      <dgm:prSet presAssocID="{A3D17A78-A5EB-4112-BA5C-55206DB63BA8}" presName="bkgdShape" presStyleLbl="node1" presStyleIdx="2" presStyleCnt="3"/>
      <dgm:spPr/>
      <dgm:t>
        <a:bodyPr/>
        <a:lstStyle/>
        <a:p>
          <a:endParaRPr lang="en-US"/>
        </a:p>
      </dgm:t>
    </dgm:pt>
    <dgm:pt modelId="{9D867CFC-CA26-424B-B06D-C4BDAE149CF3}" type="pres">
      <dgm:prSet presAssocID="{A3D17A78-A5EB-4112-BA5C-55206DB63BA8}" presName="nodeTx" presStyleLbl="node1" presStyleIdx="2" presStyleCnt="3">
        <dgm:presLayoutVars>
          <dgm:bulletEnabled val="1"/>
        </dgm:presLayoutVars>
      </dgm:prSet>
      <dgm:spPr/>
      <dgm:t>
        <a:bodyPr/>
        <a:lstStyle/>
        <a:p>
          <a:endParaRPr lang="en-US"/>
        </a:p>
      </dgm:t>
    </dgm:pt>
    <dgm:pt modelId="{E2EDD332-7330-4672-86E2-E142F715067E}" type="pres">
      <dgm:prSet presAssocID="{A3D17A78-A5EB-4112-BA5C-55206DB63BA8}" presName="invisiNode" presStyleLbl="node1" presStyleIdx="2" presStyleCnt="3"/>
      <dgm:spPr/>
      <dgm:t>
        <a:bodyPr/>
        <a:lstStyle/>
        <a:p>
          <a:endParaRPr lang="en-US"/>
        </a:p>
      </dgm:t>
    </dgm:pt>
    <dgm:pt modelId="{1C8BEEC8-9519-4268-92AC-6ABF3D422D12}" type="pres">
      <dgm:prSet presAssocID="{A3D17A78-A5EB-4112-BA5C-55206DB63BA8}"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7819CC31-35C8-0143-A74C-CDD8D201E158}" type="presOf" srcId="{B423EFC5-96FC-49E3-BD90-29E8A84543D8}" destId="{2746DB21-629B-4224-AC68-089E14A78E90}" srcOrd="1" destOrd="2" presId="urn:microsoft.com/office/officeart/2005/8/layout/hList7#1"/>
    <dgm:cxn modelId="{FC290CBE-17C0-B547-A280-CFCCAC926CD6}" type="presOf" srcId="{A3D17A78-A5EB-4112-BA5C-55206DB63BA8}" destId="{3E92D811-A216-4A6A-9302-0E5A4C172C96}" srcOrd="0" destOrd="0" presId="urn:microsoft.com/office/officeart/2005/8/layout/hList7#1"/>
    <dgm:cxn modelId="{E520B6CA-F685-4E3C-9F73-3792716B5A99}" srcId="{873B72EE-DA13-4133-8ECF-7B5A0174B94B}" destId="{AB0A60EB-71D2-4BA4-9C19-1A12169B9C7C}" srcOrd="0" destOrd="0" parTransId="{80773F66-92E0-4169-AB63-D2B063F7C3E6}" sibTransId="{BEE9B2E8-98DF-48FC-9EE9-3D40868488DA}"/>
    <dgm:cxn modelId="{5BFB1E5F-C5DB-2F4A-B5AA-41DD140E2C37}" type="presOf" srcId="{56041B64-B9D2-40A0-B52C-191BD620C57D}" destId="{2746DB21-629B-4224-AC68-089E14A78E90}" srcOrd="1" destOrd="4" presId="urn:microsoft.com/office/officeart/2005/8/layout/hList7#1"/>
    <dgm:cxn modelId="{1E5CDBE0-BB30-144B-94F3-97A340636F67}" type="presOf" srcId="{CA449155-A408-41A2-8358-07EE2B0787BB}" destId="{9D867CFC-CA26-424B-B06D-C4BDAE149CF3}" srcOrd="1" destOrd="4" presId="urn:microsoft.com/office/officeart/2005/8/layout/hList7#1"/>
    <dgm:cxn modelId="{975052D0-364E-4D93-BD9F-535E9E2D9834}" srcId="{AA41FC96-0173-430E-B06C-8A1C5BDFE94D}" destId="{5867477F-29F9-4F06-A0D5-1AD8B298BD08}" srcOrd="1" destOrd="0" parTransId="{0F744364-DBB4-4B38-B833-8C1937FA915C}" sibTransId="{39A820AD-1625-4F51-84E3-12DBDE805D49}"/>
    <dgm:cxn modelId="{6AB43808-3A15-0C43-912B-BFB55ADDBC87}" type="presOf" srcId="{5867477F-29F9-4F06-A0D5-1AD8B298BD08}" destId="{5F2F1610-0DE8-481D-A15F-5D82666F3976}" srcOrd="1" destOrd="2" presId="urn:microsoft.com/office/officeart/2005/8/layout/hList7#1"/>
    <dgm:cxn modelId="{E09D0627-2DCF-BE40-A8F8-B04DCD9F496B}" type="presOf" srcId="{B423EFC5-96FC-49E3-BD90-29E8A84543D8}" destId="{52C7133E-93A0-45A3-9550-5DB76F04990C}" srcOrd="0" destOrd="2" presId="urn:microsoft.com/office/officeart/2005/8/layout/hList7#1"/>
    <dgm:cxn modelId="{877E2DBD-A3CA-CD47-AEB6-13362CF941F8}" type="presOf" srcId="{4B2661D2-9247-40FA-B160-2D9C01E4AA96}" destId="{02582267-9E3D-4F31-B374-219755E17C11}" srcOrd="0" destOrd="4" presId="urn:microsoft.com/office/officeart/2005/8/layout/hList7#1"/>
    <dgm:cxn modelId="{35F8F25D-A442-F249-B644-6EC22FBB4453}" type="presOf" srcId="{73B10A95-C403-4406-BA96-A01429CC2FF8}" destId="{5F2F1610-0DE8-481D-A15F-5D82666F3976}" srcOrd="1" destOrd="1" presId="urn:microsoft.com/office/officeart/2005/8/layout/hList7#1"/>
    <dgm:cxn modelId="{0D620808-782D-4C3A-8DF1-418F7853831D}" srcId="{873B72EE-DA13-4133-8ECF-7B5A0174B94B}" destId="{8605E3E2-3EA9-4069-BAEF-E6F6C388ED18}" srcOrd="2" destOrd="0" parTransId="{00E655C5-B075-4734-A3C7-A32D6D2155CB}" sibTransId="{323EC45D-632B-4ECF-9960-3ED7075F6EB7}"/>
    <dgm:cxn modelId="{4F784AFA-B9AE-BF41-A27E-BC04B6BE451B}" type="presOf" srcId="{0A87DC5E-E84F-494F-A2B3-6557C1FF67BE}" destId="{3E92D811-A216-4A6A-9302-0E5A4C172C96}" srcOrd="0" destOrd="6" presId="urn:microsoft.com/office/officeart/2005/8/layout/hList7#1"/>
    <dgm:cxn modelId="{0AAC89BC-5FCC-7C45-9A5B-02C34B0C01A7}" type="presOf" srcId="{4B2661D2-9247-40FA-B160-2D9C01E4AA96}" destId="{5F2F1610-0DE8-481D-A15F-5D82666F3976}" srcOrd="1" destOrd="4" presId="urn:microsoft.com/office/officeart/2005/8/layout/hList7#1"/>
    <dgm:cxn modelId="{9A3EC81D-967C-F44C-BA8F-32BE08297171}" type="presOf" srcId="{CA4B2F4B-1289-41BE-B8FE-22B89B59E7E8}" destId="{02582267-9E3D-4F31-B374-219755E17C11}" srcOrd="0" destOrd="3" presId="urn:microsoft.com/office/officeart/2005/8/layout/hList7#1"/>
    <dgm:cxn modelId="{654CDAEB-6AD8-1B42-B09B-8CF3441E6E38}" type="presOf" srcId="{73B10A95-C403-4406-BA96-A01429CC2FF8}" destId="{02582267-9E3D-4F31-B374-219755E17C11}" srcOrd="0" destOrd="1" presId="urn:microsoft.com/office/officeart/2005/8/layout/hList7#1"/>
    <dgm:cxn modelId="{640437AB-000C-0541-A6CB-B644809F822B}" type="presOf" srcId="{6BADDDB9-907D-49E8-8953-D999D5743164}" destId="{2F723AA1-7E0C-4A28-A194-0577774F2D50}" srcOrd="0" destOrd="0" presId="urn:microsoft.com/office/officeart/2005/8/layout/hList7#1"/>
    <dgm:cxn modelId="{A7AAFB9D-1921-4534-8723-3D761F5CA2E2}" srcId="{873B72EE-DA13-4133-8ECF-7B5A0174B94B}" destId="{56041B64-B9D2-40A0-B52C-191BD620C57D}" srcOrd="3" destOrd="0" parTransId="{7324D919-8914-43FD-82A3-5122CD1B177A}" sibTransId="{B5CBC70B-1B05-49DB-9E0A-B48CF950CA13}"/>
    <dgm:cxn modelId="{99B24C71-1C74-8A46-9E79-5516B2F0ECF5}" type="presOf" srcId="{0A87DC5E-E84F-494F-A2B3-6557C1FF67BE}" destId="{9D867CFC-CA26-424B-B06D-C4BDAE149CF3}" srcOrd="1" destOrd="6" presId="urn:microsoft.com/office/officeart/2005/8/layout/hList7#1"/>
    <dgm:cxn modelId="{D348A700-0C07-F64A-92D0-74931A63FDB2}" type="presOf" srcId="{30B529D4-68E6-4EF5-BB21-DDD577640A8F}" destId="{9D867CFC-CA26-424B-B06D-C4BDAE149CF3}" srcOrd="1" destOrd="7" presId="urn:microsoft.com/office/officeart/2005/8/layout/hList7#1"/>
    <dgm:cxn modelId="{7843A5B0-6372-1C42-9F74-9B35CD9A0B40}" type="presOf" srcId="{4B64EEB4-7462-4132-A374-3F2DE31FFC17}" destId="{3E92D811-A216-4A6A-9302-0E5A4C172C96}" srcOrd="0" destOrd="3" presId="urn:microsoft.com/office/officeart/2005/8/layout/hList7#1"/>
    <dgm:cxn modelId="{3B670219-159C-4287-ABA1-5E18A514306A}" srcId="{A3D17A78-A5EB-4112-BA5C-55206DB63BA8}" destId="{CA449155-A408-41A2-8358-07EE2B0787BB}" srcOrd="3" destOrd="0" parTransId="{96518943-9FA8-4FE7-9C58-0A383A5858A4}" sibTransId="{E76F1694-9CB4-4E97-8022-2B3518B24726}"/>
    <dgm:cxn modelId="{17F4ACC2-AA4C-2A4B-8597-36029FDE96DB}" type="presOf" srcId="{30B529D4-68E6-4EF5-BB21-DDD577640A8F}" destId="{3E92D811-A216-4A6A-9302-0E5A4C172C96}" srcOrd="0" destOrd="7" presId="urn:microsoft.com/office/officeart/2005/8/layout/hList7#1"/>
    <dgm:cxn modelId="{C559794A-7BBB-734C-ACFA-1C7400BEC0F1}" type="presOf" srcId="{AB0A60EB-71D2-4BA4-9C19-1A12169B9C7C}" destId="{2746DB21-629B-4224-AC68-089E14A78E90}" srcOrd="1" destOrd="1" presId="urn:microsoft.com/office/officeart/2005/8/layout/hList7#1"/>
    <dgm:cxn modelId="{04949C4A-0287-4367-B3F2-EA7E38D2C49F}" srcId="{AA41FC96-0173-430E-B06C-8A1C5BDFE94D}" destId="{CA4B2F4B-1289-41BE-B8FE-22B89B59E7E8}" srcOrd="2" destOrd="0" parTransId="{4D70E9F7-E7DC-4A76-9A47-45FEF93DE055}" sibTransId="{483E9DF4-E06A-46B5-9593-DDBE69C43647}"/>
    <dgm:cxn modelId="{A5E2019A-640E-494E-8E91-F5A9E72AEF89}" srcId="{CA449155-A408-41A2-8358-07EE2B0787BB}" destId="{0A87DC5E-E84F-494F-A2B3-6557C1FF67BE}" srcOrd="1" destOrd="0" parTransId="{B859F880-67B2-4FD8-8A41-2F701685BBFF}" sibTransId="{0F29C26F-128F-468C-BA8E-E70FE15A96BA}"/>
    <dgm:cxn modelId="{98635C56-79AF-924E-BB86-6ED3B7729C55}" type="presOf" srcId="{56041B64-B9D2-40A0-B52C-191BD620C57D}" destId="{52C7133E-93A0-45A3-9550-5DB76F04990C}" srcOrd="0" destOrd="4" presId="urn:microsoft.com/office/officeart/2005/8/layout/hList7#1"/>
    <dgm:cxn modelId="{3B227FCB-AC34-43BF-B91F-961A9DE90055}" srcId="{6BADDDB9-907D-49E8-8953-D999D5743164}" destId="{AA41FC96-0173-430E-B06C-8A1C5BDFE94D}" srcOrd="0" destOrd="0" parTransId="{81CF6202-8CDC-425C-B671-0D538E8F3C1D}" sibTransId="{F9D10A8E-C624-4D85-812F-03CBA605713A}"/>
    <dgm:cxn modelId="{0EC92393-9A1A-364A-B894-F87BFF0DCB2E}" type="presOf" srcId="{AB0A60EB-71D2-4BA4-9C19-1A12169B9C7C}" destId="{52C7133E-93A0-45A3-9550-5DB76F04990C}" srcOrd="0" destOrd="1" presId="urn:microsoft.com/office/officeart/2005/8/layout/hList7#1"/>
    <dgm:cxn modelId="{8DF1DD4B-17AB-48C8-85CA-FF97D99CE0E9}" srcId="{AA41FC96-0173-430E-B06C-8A1C5BDFE94D}" destId="{73B10A95-C403-4406-BA96-A01429CC2FF8}" srcOrd="0" destOrd="0" parTransId="{3E531D67-DF89-49A3-A216-A0E1426D5B96}" sibTransId="{0A675FF7-7745-4612-948C-4D8E912CBCB0}"/>
    <dgm:cxn modelId="{1DCBB5CF-FEA8-406C-AA0D-77D7877AF772}" srcId="{A3D17A78-A5EB-4112-BA5C-55206DB63BA8}" destId="{EC8AC916-27A5-4474-9947-38183DD987D3}" srcOrd="1" destOrd="0" parTransId="{C18D462E-4385-4F53-B526-03BEE91A4A58}" sibTransId="{1A12BB8B-A5DB-493B-A8FC-A555314C00C8}"/>
    <dgm:cxn modelId="{EB31CC73-306A-D945-991C-64F7FAD26B6B}" type="presOf" srcId="{04C080E8-6CAC-4F56-AD7E-398D48D354D3}" destId="{3E92D811-A216-4A6A-9302-0E5A4C172C96}" srcOrd="0" destOrd="5" presId="urn:microsoft.com/office/officeart/2005/8/layout/hList7#1"/>
    <dgm:cxn modelId="{0EA5F962-C145-46E9-8440-C438B0BDD1B9}" srcId="{AA41FC96-0173-430E-B06C-8A1C5BDFE94D}" destId="{D7CC552F-00D6-404C-9298-E1EDE89E8635}" srcOrd="4" destOrd="0" parTransId="{3E2BCDAE-C8BB-4E12-9343-2E19CE073139}" sibTransId="{2EAF658A-B408-4A5F-8878-9CDACC510B6D}"/>
    <dgm:cxn modelId="{6E139330-90BE-2D4A-B19B-24DF7985A466}" type="presOf" srcId="{F9D10A8E-C624-4D85-812F-03CBA605713A}" destId="{D7D6BA39-091B-4D1A-BEDB-F8D2779B2916}" srcOrd="0" destOrd="0" presId="urn:microsoft.com/office/officeart/2005/8/layout/hList7#1"/>
    <dgm:cxn modelId="{CBAFB1AD-EB32-4510-91D4-A53BCE4119CD}" srcId="{6BADDDB9-907D-49E8-8953-D999D5743164}" destId="{873B72EE-DA13-4133-8ECF-7B5A0174B94B}" srcOrd="1" destOrd="0" parTransId="{6D9D4430-C820-4D01-B399-AD99F952E333}" sibTransId="{D9E26015-EF90-4E6F-9AE3-9FC6D4CF2D92}"/>
    <dgm:cxn modelId="{F59E3876-D232-ED47-A4A8-24F8B3356E85}" type="presOf" srcId="{CA4B2F4B-1289-41BE-B8FE-22B89B59E7E8}" destId="{5F2F1610-0DE8-481D-A15F-5D82666F3976}" srcOrd="1" destOrd="3" presId="urn:microsoft.com/office/officeart/2005/8/layout/hList7#1"/>
    <dgm:cxn modelId="{66820828-9B1E-441E-B2ED-B93B1B6B3188}" srcId="{6BADDDB9-907D-49E8-8953-D999D5743164}" destId="{A3D17A78-A5EB-4112-BA5C-55206DB63BA8}" srcOrd="2" destOrd="0" parTransId="{96145449-4A5E-4854-AC60-FA1EB3F7C583}" sibTransId="{7E99AA0D-D6CA-4009-8985-1293A468543F}"/>
    <dgm:cxn modelId="{6D161206-30DE-5C4A-9885-7A555AFA0508}" type="presOf" srcId="{873B72EE-DA13-4133-8ECF-7B5A0174B94B}" destId="{2746DB21-629B-4224-AC68-089E14A78E90}" srcOrd="1" destOrd="0" presId="urn:microsoft.com/office/officeart/2005/8/layout/hList7#1"/>
    <dgm:cxn modelId="{BFA57CEF-0D8F-4011-A6D3-71F4A5DF5418}" srcId="{873B72EE-DA13-4133-8ECF-7B5A0174B94B}" destId="{BB879D73-C140-4EEB-BA6F-334AEE284926}" srcOrd="4" destOrd="0" parTransId="{B588A4E5-5734-4536-85A8-1B87C6086188}" sibTransId="{F1BA6553-E214-4319-A798-704FCD3C7D26}"/>
    <dgm:cxn modelId="{C4295627-7951-4E29-BEE5-4A937AF99968}" srcId="{A3D17A78-A5EB-4112-BA5C-55206DB63BA8}" destId="{30B529D4-68E6-4EF5-BB21-DDD577640A8F}" srcOrd="4" destOrd="0" parTransId="{C194CC61-1092-4D60-9A90-172FCFBDCA46}" sibTransId="{7A3210BC-EA59-441A-9465-0F36186C3896}"/>
    <dgm:cxn modelId="{DF8D5430-64FB-1F4E-81B8-59629B897B83}" type="presOf" srcId="{8605E3E2-3EA9-4069-BAEF-E6F6C388ED18}" destId="{2746DB21-629B-4224-AC68-089E14A78E90}" srcOrd="1" destOrd="3" presId="urn:microsoft.com/office/officeart/2005/8/layout/hList7#1"/>
    <dgm:cxn modelId="{C044F60C-9F2B-0A48-B613-D0FC5F83A099}" type="presOf" srcId="{23A6F8FC-02C5-41D8-88F4-03B29CC6116D}" destId="{3E92D811-A216-4A6A-9302-0E5A4C172C96}" srcOrd="0" destOrd="1" presId="urn:microsoft.com/office/officeart/2005/8/layout/hList7#1"/>
    <dgm:cxn modelId="{77177AB5-F71F-488E-8839-13888FF61EE0}" srcId="{A3D17A78-A5EB-4112-BA5C-55206DB63BA8}" destId="{4B64EEB4-7462-4132-A374-3F2DE31FFC17}" srcOrd="2" destOrd="0" parTransId="{B6FF7555-9B15-4AD9-8DD9-F17FBAD8DEA3}" sibTransId="{BBF699E3-A231-4B4C-9F16-E1763F046305}"/>
    <dgm:cxn modelId="{1D42E845-3CB8-D64A-B0D3-A455EFB651E8}" type="presOf" srcId="{23A6F8FC-02C5-41D8-88F4-03B29CC6116D}" destId="{9D867CFC-CA26-424B-B06D-C4BDAE149CF3}" srcOrd="1" destOrd="1" presId="urn:microsoft.com/office/officeart/2005/8/layout/hList7#1"/>
    <dgm:cxn modelId="{2A9C2B51-1EFE-1042-B036-7BE25EE33D51}" type="presOf" srcId="{D7CC552F-00D6-404C-9298-E1EDE89E8635}" destId="{02582267-9E3D-4F31-B374-219755E17C11}" srcOrd="0" destOrd="5" presId="urn:microsoft.com/office/officeart/2005/8/layout/hList7#1"/>
    <dgm:cxn modelId="{7C40DF0B-A5F6-B545-8F59-2E4C1E9B83C5}" type="presOf" srcId="{4B64EEB4-7462-4132-A374-3F2DE31FFC17}" destId="{9D867CFC-CA26-424B-B06D-C4BDAE149CF3}" srcOrd="1" destOrd="3" presId="urn:microsoft.com/office/officeart/2005/8/layout/hList7#1"/>
    <dgm:cxn modelId="{90A5479C-61EA-C640-8220-95D526B6DB43}" type="presOf" srcId="{5867477F-29F9-4F06-A0D5-1AD8B298BD08}" destId="{02582267-9E3D-4F31-B374-219755E17C11}" srcOrd="0" destOrd="2" presId="urn:microsoft.com/office/officeart/2005/8/layout/hList7#1"/>
    <dgm:cxn modelId="{D761FC1C-38B3-4981-9A9A-961430538A63}" srcId="{AA41FC96-0173-430E-B06C-8A1C5BDFE94D}" destId="{F1187DE4-5941-4EDE-8E79-CD99A8BBD5B0}" srcOrd="5" destOrd="0" parTransId="{186A1370-224D-402F-A23C-98AB2FEA6248}" sibTransId="{FEF829DF-B6F5-4B5E-9240-26FEA856F71D}"/>
    <dgm:cxn modelId="{3539A9CC-CB7C-B34D-967D-A1245F103F97}" type="presOf" srcId="{CA449155-A408-41A2-8358-07EE2B0787BB}" destId="{3E92D811-A216-4A6A-9302-0E5A4C172C96}" srcOrd="0" destOrd="4" presId="urn:microsoft.com/office/officeart/2005/8/layout/hList7#1"/>
    <dgm:cxn modelId="{1572DC91-A5D4-8F43-B436-17018D75618B}" type="presOf" srcId="{EC8AC916-27A5-4474-9947-38183DD987D3}" destId="{9D867CFC-CA26-424B-B06D-C4BDAE149CF3}" srcOrd="1" destOrd="2" presId="urn:microsoft.com/office/officeart/2005/8/layout/hList7#1"/>
    <dgm:cxn modelId="{D18A3E2C-E5ED-6A42-9531-A6002774CE4E}" type="presOf" srcId="{F1187DE4-5941-4EDE-8E79-CD99A8BBD5B0}" destId="{5F2F1610-0DE8-481D-A15F-5D82666F3976}" srcOrd="1" destOrd="6" presId="urn:microsoft.com/office/officeart/2005/8/layout/hList7#1"/>
    <dgm:cxn modelId="{BFCEFDC0-7875-48BA-95D3-9272E8CB8F94}" srcId="{AA41FC96-0173-430E-B06C-8A1C5BDFE94D}" destId="{4B2661D2-9247-40FA-B160-2D9C01E4AA96}" srcOrd="3" destOrd="0" parTransId="{5BED473A-F258-41A5-A370-780DDF0FAEBB}" sibTransId="{52550606-1FAC-415F-83EE-056D2999970E}"/>
    <dgm:cxn modelId="{2896F876-9E5C-9D43-9664-56844C50E9E7}" type="presOf" srcId="{A3D17A78-A5EB-4112-BA5C-55206DB63BA8}" destId="{9D867CFC-CA26-424B-B06D-C4BDAE149CF3}" srcOrd="1" destOrd="0" presId="urn:microsoft.com/office/officeart/2005/8/layout/hList7#1"/>
    <dgm:cxn modelId="{12788A66-2BF8-074F-8B7D-21BEE783AAAD}" type="presOf" srcId="{8605E3E2-3EA9-4069-BAEF-E6F6C388ED18}" destId="{52C7133E-93A0-45A3-9550-5DB76F04990C}" srcOrd="0" destOrd="3" presId="urn:microsoft.com/office/officeart/2005/8/layout/hList7#1"/>
    <dgm:cxn modelId="{F30D409F-CF79-0948-9C9B-75237DB8F591}" type="presOf" srcId="{EC8AC916-27A5-4474-9947-38183DD987D3}" destId="{3E92D811-A216-4A6A-9302-0E5A4C172C96}" srcOrd="0" destOrd="2" presId="urn:microsoft.com/office/officeart/2005/8/layout/hList7#1"/>
    <dgm:cxn modelId="{91E3CD9B-B2BF-0C4D-889C-1060185977E2}" type="presOf" srcId="{F1187DE4-5941-4EDE-8E79-CD99A8BBD5B0}" destId="{02582267-9E3D-4F31-B374-219755E17C11}" srcOrd="0" destOrd="6" presId="urn:microsoft.com/office/officeart/2005/8/layout/hList7#1"/>
    <dgm:cxn modelId="{4D1524C7-A5EF-4232-85F9-E8D900195435}" srcId="{873B72EE-DA13-4133-8ECF-7B5A0174B94B}" destId="{B423EFC5-96FC-49E3-BD90-29E8A84543D8}" srcOrd="1" destOrd="0" parTransId="{B7C89809-2BB2-46D0-A415-954688CE4274}" sibTransId="{3EB1951F-1839-4911-AA25-D677A3B2E710}"/>
    <dgm:cxn modelId="{30B7AB08-E14A-354D-BEE0-B4F21C045F7B}" type="presOf" srcId="{BB879D73-C140-4EEB-BA6F-334AEE284926}" destId="{2746DB21-629B-4224-AC68-089E14A78E90}" srcOrd="1" destOrd="5" presId="urn:microsoft.com/office/officeart/2005/8/layout/hList7#1"/>
    <dgm:cxn modelId="{A06C4D94-F1CD-482A-B605-B514C20B19FD}" srcId="{CA449155-A408-41A2-8358-07EE2B0787BB}" destId="{04C080E8-6CAC-4F56-AD7E-398D48D354D3}" srcOrd="0" destOrd="0" parTransId="{D6377E3C-0313-4A62-AB16-A54C841FD0D6}" sibTransId="{C2956415-DB0D-4596-8C2B-B3E786333719}"/>
    <dgm:cxn modelId="{9ED32776-BD7C-FE4F-AAC0-5125813D2B36}" type="presOf" srcId="{873B72EE-DA13-4133-8ECF-7B5A0174B94B}" destId="{52C7133E-93A0-45A3-9550-5DB76F04990C}" srcOrd="0" destOrd="0" presId="urn:microsoft.com/office/officeart/2005/8/layout/hList7#1"/>
    <dgm:cxn modelId="{E76C3686-D922-C844-A546-879A1E15CE80}" type="presOf" srcId="{04C080E8-6CAC-4F56-AD7E-398D48D354D3}" destId="{9D867CFC-CA26-424B-B06D-C4BDAE149CF3}" srcOrd="1" destOrd="5" presId="urn:microsoft.com/office/officeart/2005/8/layout/hList7#1"/>
    <dgm:cxn modelId="{34FED460-7653-9D4A-902D-9D4FA5557FD2}" type="presOf" srcId="{D7CC552F-00D6-404C-9298-E1EDE89E8635}" destId="{5F2F1610-0DE8-481D-A15F-5D82666F3976}" srcOrd="1" destOrd="5" presId="urn:microsoft.com/office/officeart/2005/8/layout/hList7#1"/>
    <dgm:cxn modelId="{E7FF98FE-B97D-A547-8C0C-9E0267D9C4A9}" type="presOf" srcId="{BB879D73-C140-4EEB-BA6F-334AEE284926}" destId="{52C7133E-93A0-45A3-9550-5DB76F04990C}" srcOrd="0" destOrd="5" presId="urn:microsoft.com/office/officeart/2005/8/layout/hList7#1"/>
    <dgm:cxn modelId="{35F8D503-5C85-4512-841F-2B3C64D67CB9}" srcId="{A3D17A78-A5EB-4112-BA5C-55206DB63BA8}" destId="{23A6F8FC-02C5-41D8-88F4-03B29CC6116D}" srcOrd="0" destOrd="0" parTransId="{03F88F1B-95C8-4B11-8558-CD9E03099A64}" sibTransId="{643F2336-A90E-4126-8A04-561763B150ED}"/>
    <dgm:cxn modelId="{E57F4C86-D897-CB45-9231-D6DCCC49D29F}" type="presOf" srcId="{AA41FC96-0173-430E-B06C-8A1C5BDFE94D}" destId="{02582267-9E3D-4F31-B374-219755E17C11}" srcOrd="0" destOrd="0" presId="urn:microsoft.com/office/officeart/2005/8/layout/hList7#1"/>
    <dgm:cxn modelId="{E9B8A1A6-40F2-D543-9E76-1CF0EC06E809}" type="presOf" srcId="{AA41FC96-0173-430E-B06C-8A1C5BDFE94D}" destId="{5F2F1610-0DE8-481D-A15F-5D82666F3976}" srcOrd="1" destOrd="0" presId="urn:microsoft.com/office/officeart/2005/8/layout/hList7#1"/>
    <dgm:cxn modelId="{E077CF55-F9DF-CF4E-85BB-C2DC496597C1}" type="presOf" srcId="{D9E26015-EF90-4E6F-9AE3-9FC6D4CF2D92}" destId="{2DF2F37D-D96C-4D40-8C20-A1A5B571993B}" srcOrd="0" destOrd="0" presId="urn:microsoft.com/office/officeart/2005/8/layout/hList7#1"/>
    <dgm:cxn modelId="{D5F8C9B0-67B6-6046-B688-BB202E250B71}" type="presParOf" srcId="{2F723AA1-7E0C-4A28-A194-0577774F2D50}" destId="{FA0C2E3E-4F7E-4EFA-8836-0F604BA90334}" srcOrd="0" destOrd="0" presId="urn:microsoft.com/office/officeart/2005/8/layout/hList7#1"/>
    <dgm:cxn modelId="{209BA32B-E2BE-C945-823D-1327BE86641A}" type="presParOf" srcId="{2F723AA1-7E0C-4A28-A194-0577774F2D50}" destId="{87696842-610D-4E33-B5CE-5BE4DAA5FA0F}" srcOrd="1" destOrd="0" presId="urn:microsoft.com/office/officeart/2005/8/layout/hList7#1"/>
    <dgm:cxn modelId="{B135591E-C7FE-EA4B-9AAD-14DD57C480CB}" type="presParOf" srcId="{87696842-610D-4E33-B5CE-5BE4DAA5FA0F}" destId="{A2BB8C08-2644-4EB6-9AC8-EE1814B5667D}" srcOrd="0" destOrd="0" presId="urn:microsoft.com/office/officeart/2005/8/layout/hList7#1"/>
    <dgm:cxn modelId="{54569AA2-ACC5-874A-B831-E5131044971F}" type="presParOf" srcId="{A2BB8C08-2644-4EB6-9AC8-EE1814B5667D}" destId="{02582267-9E3D-4F31-B374-219755E17C11}" srcOrd="0" destOrd="0" presId="urn:microsoft.com/office/officeart/2005/8/layout/hList7#1"/>
    <dgm:cxn modelId="{62F94490-C8D6-4646-9317-17CC71BCB395}" type="presParOf" srcId="{A2BB8C08-2644-4EB6-9AC8-EE1814B5667D}" destId="{5F2F1610-0DE8-481D-A15F-5D82666F3976}" srcOrd="1" destOrd="0" presId="urn:microsoft.com/office/officeart/2005/8/layout/hList7#1"/>
    <dgm:cxn modelId="{B13EA0B7-4122-A949-A7A0-793E31705809}" type="presParOf" srcId="{A2BB8C08-2644-4EB6-9AC8-EE1814B5667D}" destId="{3591A9E6-F181-490B-A9E5-9663387CE40B}" srcOrd="2" destOrd="0" presId="urn:microsoft.com/office/officeart/2005/8/layout/hList7#1"/>
    <dgm:cxn modelId="{DB243EB9-919B-1F4D-B02F-65D57EE1571B}" type="presParOf" srcId="{A2BB8C08-2644-4EB6-9AC8-EE1814B5667D}" destId="{78BD2EFC-45BA-4DD7-858A-B8AE2206CD32}" srcOrd="3" destOrd="0" presId="urn:microsoft.com/office/officeart/2005/8/layout/hList7#1"/>
    <dgm:cxn modelId="{721F369F-D129-7542-A912-EB79490913B1}" type="presParOf" srcId="{87696842-610D-4E33-B5CE-5BE4DAA5FA0F}" destId="{D7D6BA39-091B-4D1A-BEDB-F8D2779B2916}" srcOrd="1" destOrd="0" presId="urn:microsoft.com/office/officeart/2005/8/layout/hList7#1"/>
    <dgm:cxn modelId="{0318F8B8-8EA4-DF48-B3C9-7BF716A7B52F}" type="presParOf" srcId="{87696842-610D-4E33-B5CE-5BE4DAA5FA0F}" destId="{DE63F1E7-89D5-40B4-BF80-E111F35921F0}" srcOrd="2" destOrd="0" presId="urn:microsoft.com/office/officeart/2005/8/layout/hList7#1"/>
    <dgm:cxn modelId="{5FF8C113-82BD-6F49-900C-765519A7E337}" type="presParOf" srcId="{DE63F1E7-89D5-40B4-BF80-E111F35921F0}" destId="{52C7133E-93A0-45A3-9550-5DB76F04990C}" srcOrd="0" destOrd="0" presId="urn:microsoft.com/office/officeart/2005/8/layout/hList7#1"/>
    <dgm:cxn modelId="{71608A4F-D233-814A-9CD1-98D09117DC52}" type="presParOf" srcId="{DE63F1E7-89D5-40B4-BF80-E111F35921F0}" destId="{2746DB21-629B-4224-AC68-089E14A78E90}" srcOrd="1" destOrd="0" presId="urn:microsoft.com/office/officeart/2005/8/layout/hList7#1"/>
    <dgm:cxn modelId="{880CFAFD-2290-1D4B-86AA-7DCA264AF1CB}" type="presParOf" srcId="{DE63F1E7-89D5-40B4-BF80-E111F35921F0}" destId="{8A0BE5CB-B230-4B4D-B000-C48F03F10F37}" srcOrd="2" destOrd="0" presId="urn:microsoft.com/office/officeart/2005/8/layout/hList7#1"/>
    <dgm:cxn modelId="{DE3DCFFD-1FE4-BF47-8CD0-720BD54497B3}" type="presParOf" srcId="{DE63F1E7-89D5-40B4-BF80-E111F35921F0}" destId="{8D80B6A2-D8CB-4D60-9F79-98B65E0310E4}" srcOrd="3" destOrd="0" presId="urn:microsoft.com/office/officeart/2005/8/layout/hList7#1"/>
    <dgm:cxn modelId="{0194ECE5-FAC4-4B44-991D-890640EB658D}" type="presParOf" srcId="{87696842-610D-4E33-B5CE-5BE4DAA5FA0F}" destId="{2DF2F37D-D96C-4D40-8C20-A1A5B571993B}" srcOrd="3" destOrd="0" presId="urn:microsoft.com/office/officeart/2005/8/layout/hList7#1"/>
    <dgm:cxn modelId="{B3740C86-B4B7-A549-B64B-F8A1C93CDF6A}" type="presParOf" srcId="{87696842-610D-4E33-B5CE-5BE4DAA5FA0F}" destId="{B6D8CD71-D961-4E4E-8DAB-1134A0C36392}" srcOrd="4" destOrd="0" presId="urn:microsoft.com/office/officeart/2005/8/layout/hList7#1"/>
    <dgm:cxn modelId="{39FB7BA2-DD32-014D-A568-7AFD8D1E640D}" type="presParOf" srcId="{B6D8CD71-D961-4E4E-8DAB-1134A0C36392}" destId="{3E92D811-A216-4A6A-9302-0E5A4C172C96}" srcOrd="0" destOrd="0" presId="urn:microsoft.com/office/officeart/2005/8/layout/hList7#1"/>
    <dgm:cxn modelId="{37EAAAA2-5F4F-1347-BE64-9E285D97AABE}" type="presParOf" srcId="{B6D8CD71-D961-4E4E-8DAB-1134A0C36392}" destId="{9D867CFC-CA26-424B-B06D-C4BDAE149CF3}" srcOrd="1" destOrd="0" presId="urn:microsoft.com/office/officeart/2005/8/layout/hList7#1"/>
    <dgm:cxn modelId="{D4F80AC8-7816-044A-AEED-6C9086457109}" type="presParOf" srcId="{B6D8CD71-D961-4E4E-8DAB-1134A0C36392}" destId="{E2EDD332-7330-4672-86E2-E142F715067E}" srcOrd="2" destOrd="0" presId="urn:microsoft.com/office/officeart/2005/8/layout/hList7#1"/>
    <dgm:cxn modelId="{4074C34F-CBC4-EF44-AAEC-0D6468C886A5}" type="presParOf" srcId="{B6D8CD71-D961-4E4E-8DAB-1134A0C36392}" destId="{1C8BEEC8-9519-4268-92AC-6ABF3D422D12}"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82267-9E3D-4F31-B374-219755E17C11}">
      <dsp:nvSpPr>
        <dsp:cNvPr id="0" name=""/>
        <dsp:cNvSpPr/>
      </dsp:nvSpPr>
      <dsp:spPr>
        <a:xfrm>
          <a:off x="2397" y="0"/>
          <a:ext cx="3730807" cy="60896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1">
          <a:noAutofit/>
        </a:bodyPr>
        <a:lstStyle/>
        <a:p>
          <a:pPr lvl="0" algn="l" defTabSz="977900">
            <a:lnSpc>
              <a:spcPct val="90000"/>
            </a:lnSpc>
            <a:spcBef>
              <a:spcPct val="0"/>
            </a:spcBef>
            <a:spcAft>
              <a:spcPct val="35000"/>
            </a:spcAft>
          </a:pPr>
          <a:endParaRPr lang="en-US" sz="2200" kern="1200" dirty="0"/>
        </a:p>
        <a:p>
          <a:pPr marL="171450" lvl="1" indent="-171450" algn="l" defTabSz="711200">
            <a:lnSpc>
              <a:spcPct val="90000"/>
            </a:lnSpc>
            <a:spcBef>
              <a:spcPct val="0"/>
            </a:spcBef>
            <a:spcAft>
              <a:spcPct val="15000"/>
            </a:spcAft>
            <a:buChar char="••"/>
          </a:pPr>
          <a:r>
            <a:rPr lang="en-US" sz="1600" kern="1200" dirty="0" smtClean="0"/>
            <a:t>Emerging Products and Services</a:t>
          </a:r>
          <a:endParaRPr lang="en-US" sz="1600" kern="1200" dirty="0"/>
        </a:p>
        <a:p>
          <a:pPr marL="171450" lvl="1" indent="-171450" algn="l" defTabSz="711200">
            <a:lnSpc>
              <a:spcPct val="90000"/>
            </a:lnSpc>
            <a:spcBef>
              <a:spcPct val="0"/>
            </a:spcBef>
            <a:spcAft>
              <a:spcPct val="15000"/>
            </a:spcAft>
            <a:buChar char="••"/>
          </a:pPr>
          <a:r>
            <a:rPr lang="en-US" sz="1600" kern="1200" dirty="0" smtClean="0"/>
            <a:t>Early Upgrade – Every Release</a:t>
          </a:r>
          <a:endParaRPr lang="en-US" sz="1600" kern="1200" dirty="0"/>
        </a:p>
        <a:p>
          <a:pPr marL="171450" lvl="1" indent="-171450" algn="l" defTabSz="711200">
            <a:lnSpc>
              <a:spcPct val="90000"/>
            </a:lnSpc>
            <a:spcBef>
              <a:spcPct val="0"/>
            </a:spcBef>
            <a:spcAft>
              <a:spcPct val="15000"/>
            </a:spcAft>
            <a:buChar char="••"/>
          </a:pPr>
          <a:r>
            <a:rPr lang="en-US" sz="1600" kern="1200" dirty="0" smtClean="0"/>
            <a:t>Forward Migration – Absence</a:t>
          </a:r>
          <a:endParaRPr lang="en-US" sz="1600" kern="1200" dirty="0"/>
        </a:p>
        <a:p>
          <a:pPr marL="171450" lvl="1" indent="-171450" algn="l" defTabSz="711200">
            <a:lnSpc>
              <a:spcPct val="90000"/>
            </a:lnSpc>
            <a:spcBef>
              <a:spcPct val="0"/>
            </a:spcBef>
            <a:spcAft>
              <a:spcPct val="15000"/>
            </a:spcAft>
            <a:buChar char="••"/>
          </a:pPr>
          <a:r>
            <a:rPr lang="en-US" sz="1600" b="0" kern="1200" dirty="0" smtClean="0"/>
            <a:t>Customer Experience</a:t>
          </a:r>
          <a:endParaRPr lang="en-US" sz="1600" b="0" kern="1200" dirty="0"/>
        </a:p>
        <a:p>
          <a:pPr marL="171450" lvl="1" indent="-171450" algn="l" defTabSz="711200">
            <a:lnSpc>
              <a:spcPct val="90000"/>
            </a:lnSpc>
            <a:spcBef>
              <a:spcPct val="0"/>
            </a:spcBef>
            <a:spcAft>
              <a:spcPct val="15000"/>
            </a:spcAft>
            <a:buChar char="••"/>
          </a:pPr>
          <a:r>
            <a:rPr lang="en-US" sz="1600" b="0" kern="1200" dirty="0" smtClean="0"/>
            <a:t>Partner Enablement</a:t>
          </a:r>
          <a:endParaRPr lang="en-US" sz="1600" b="0" kern="1200" dirty="0"/>
        </a:p>
        <a:p>
          <a:pPr marL="171450" lvl="1" indent="-171450" algn="l" defTabSz="711200">
            <a:lnSpc>
              <a:spcPct val="90000"/>
            </a:lnSpc>
            <a:spcBef>
              <a:spcPct val="0"/>
            </a:spcBef>
            <a:spcAft>
              <a:spcPct val="15000"/>
            </a:spcAft>
            <a:buChar char="••"/>
          </a:pPr>
          <a:endParaRPr lang="en-US" sz="1600" kern="1200" dirty="0"/>
        </a:p>
      </dsp:txBody>
      <dsp:txXfrm>
        <a:off x="2397" y="2435860"/>
        <a:ext cx="3730807" cy="2435860"/>
      </dsp:txXfrm>
    </dsp:sp>
    <dsp:sp modelId="{78BD2EFC-45BA-4DD7-858A-B8AE2206CD32}">
      <dsp:nvSpPr>
        <dsp:cNvPr id="0" name=""/>
        <dsp:cNvSpPr/>
      </dsp:nvSpPr>
      <dsp:spPr>
        <a:xfrm>
          <a:off x="853875" y="365379"/>
          <a:ext cx="2027853" cy="2027853"/>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2C7133E-93A0-45A3-9550-5DB76F04990C}">
      <dsp:nvSpPr>
        <dsp:cNvPr id="0" name=""/>
        <dsp:cNvSpPr/>
      </dsp:nvSpPr>
      <dsp:spPr>
        <a:xfrm>
          <a:off x="3845130" y="0"/>
          <a:ext cx="3730807" cy="608965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199136" rIns="199136" bIns="199136" numCol="1" spcCol="1270" anchor="t" anchorCtr="1">
          <a:noAutofit/>
        </a:bodyPr>
        <a:lstStyle/>
        <a:p>
          <a:pPr lvl="0" algn="ctr" defTabSz="1244600">
            <a:lnSpc>
              <a:spcPct val="90000"/>
            </a:lnSpc>
            <a:spcBef>
              <a:spcPct val="0"/>
            </a:spcBef>
            <a:spcAft>
              <a:spcPct val="35000"/>
            </a:spcAft>
          </a:pPr>
          <a:endParaRPr lang="en-US" sz="2800" b="1" i="0" kern="1200" dirty="0"/>
        </a:p>
        <a:p>
          <a:pPr marL="171450" lvl="1" indent="-171450" algn="l" defTabSz="800100">
            <a:lnSpc>
              <a:spcPct val="90000"/>
            </a:lnSpc>
            <a:spcBef>
              <a:spcPct val="0"/>
            </a:spcBef>
            <a:spcAft>
              <a:spcPct val="15000"/>
            </a:spcAft>
            <a:buChar char="••"/>
          </a:pPr>
          <a:r>
            <a:rPr lang="en-US" sz="1800" kern="1200" dirty="0" smtClean="0"/>
            <a:t>Named Customers</a:t>
          </a:r>
        </a:p>
        <a:p>
          <a:pPr marL="171450" lvl="1" indent="-171450" algn="l" defTabSz="800100">
            <a:lnSpc>
              <a:spcPct val="90000"/>
            </a:lnSpc>
            <a:spcBef>
              <a:spcPct val="0"/>
            </a:spcBef>
            <a:spcAft>
              <a:spcPct val="15000"/>
            </a:spcAft>
            <a:buChar char="••"/>
          </a:pPr>
          <a:r>
            <a:rPr lang="en-US" sz="1800" kern="1200" dirty="0" smtClean="0"/>
            <a:t>Escalation Support</a:t>
          </a:r>
        </a:p>
        <a:p>
          <a:pPr marL="171450" lvl="1" indent="-171450" algn="l" defTabSz="800100">
            <a:lnSpc>
              <a:spcPct val="90000"/>
            </a:lnSpc>
            <a:spcBef>
              <a:spcPct val="0"/>
            </a:spcBef>
            <a:spcAft>
              <a:spcPct val="15000"/>
            </a:spcAft>
            <a:buChar char="••"/>
          </a:pPr>
          <a:r>
            <a:rPr lang="en-US" sz="1800" kern="1200" dirty="0" smtClean="0"/>
            <a:t>Partner </a:t>
          </a:r>
          <a:r>
            <a:rPr lang="en-US" sz="1800" kern="1200" dirty="0" err="1" smtClean="0"/>
            <a:t>CoEs</a:t>
          </a: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Leading Practices and Solutions</a:t>
          </a:r>
        </a:p>
        <a:p>
          <a:pPr marL="57150" lvl="1" indent="-57150" algn="l" defTabSz="355600">
            <a:lnSpc>
              <a:spcPct val="90000"/>
            </a:lnSpc>
            <a:spcBef>
              <a:spcPct val="0"/>
            </a:spcBef>
            <a:spcAft>
              <a:spcPct val="15000"/>
            </a:spcAft>
            <a:buChar char="••"/>
          </a:pPr>
          <a:endParaRPr lang="en-US" sz="800" kern="1200" dirty="0"/>
        </a:p>
      </dsp:txBody>
      <dsp:txXfrm>
        <a:off x="3845130" y="2435860"/>
        <a:ext cx="3730807" cy="2435860"/>
      </dsp:txXfrm>
    </dsp:sp>
    <dsp:sp modelId="{8D80B6A2-D8CB-4D60-9F79-98B65E0310E4}">
      <dsp:nvSpPr>
        <dsp:cNvPr id="0" name=""/>
        <dsp:cNvSpPr/>
      </dsp:nvSpPr>
      <dsp:spPr>
        <a:xfrm>
          <a:off x="4696607" y="365379"/>
          <a:ext cx="2027853" cy="2027853"/>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E92D811-A216-4A6A-9302-0E5A4C172C96}">
      <dsp:nvSpPr>
        <dsp:cNvPr id="0" name=""/>
        <dsp:cNvSpPr/>
      </dsp:nvSpPr>
      <dsp:spPr>
        <a:xfrm>
          <a:off x="7687862" y="0"/>
          <a:ext cx="3730807" cy="6089650"/>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99136" tIns="199136" rIns="199136" bIns="199136" numCol="1" spcCol="1270" anchor="t" anchorCtr="1">
          <a:noAutofit/>
        </a:bodyPr>
        <a:lstStyle/>
        <a:p>
          <a:pPr lvl="0" algn="ctr" defTabSz="1244600">
            <a:lnSpc>
              <a:spcPct val="90000"/>
            </a:lnSpc>
            <a:spcBef>
              <a:spcPct val="0"/>
            </a:spcBef>
            <a:spcAft>
              <a:spcPct val="35000"/>
            </a:spcAft>
          </a:pPr>
          <a:endParaRPr lang="en-US" sz="28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t>Expert Technical Troubleshooting</a:t>
          </a:r>
          <a:endParaRPr lang="en-US" sz="1600" kern="1200" dirty="0"/>
        </a:p>
        <a:p>
          <a:pPr marL="171450" lvl="1" indent="-171450" algn="l" defTabSz="711200">
            <a:lnSpc>
              <a:spcPct val="90000"/>
            </a:lnSpc>
            <a:spcBef>
              <a:spcPct val="0"/>
            </a:spcBef>
            <a:spcAft>
              <a:spcPct val="15000"/>
            </a:spcAft>
            <a:buChar char="••"/>
          </a:pPr>
          <a:r>
            <a:rPr lang="en-US" sz="1600" kern="1200" dirty="0" smtClean="0"/>
            <a:t>Security, Integration, Data Conversion</a:t>
          </a:r>
          <a:endParaRPr lang="en-US" sz="1600" kern="1200" dirty="0"/>
        </a:p>
        <a:p>
          <a:pPr marL="171450" lvl="1" indent="-171450" algn="l" defTabSz="711200">
            <a:lnSpc>
              <a:spcPct val="90000"/>
            </a:lnSpc>
            <a:spcBef>
              <a:spcPct val="0"/>
            </a:spcBef>
            <a:spcAft>
              <a:spcPct val="15000"/>
            </a:spcAft>
            <a:buChar char="••"/>
          </a:pPr>
          <a:r>
            <a:rPr lang="en-US" sz="1600" kern="1200" dirty="0" smtClean="0"/>
            <a:t>HCM System Architects</a:t>
          </a:r>
          <a:endParaRPr lang="en-US" sz="1600" kern="1200" dirty="0"/>
        </a:p>
        <a:p>
          <a:pPr marL="171450" lvl="1" indent="-171450" algn="l" defTabSz="711200">
            <a:lnSpc>
              <a:spcPct val="90000"/>
            </a:lnSpc>
            <a:spcBef>
              <a:spcPct val="0"/>
            </a:spcBef>
            <a:spcAft>
              <a:spcPct val="15000"/>
            </a:spcAft>
            <a:buChar char="••"/>
          </a:pPr>
          <a:r>
            <a:rPr lang="en-US" sz="1600" kern="1200" dirty="0" smtClean="0"/>
            <a:t>Solution Architects </a:t>
          </a:r>
          <a:endParaRPr lang="en-US" sz="1600" kern="1200" dirty="0"/>
        </a:p>
        <a:p>
          <a:pPr marL="342900" lvl="2" indent="-171450" algn="l" defTabSz="711200">
            <a:lnSpc>
              <a:spcPct val="90000"/>
            </a:lnSpc>
            <a:spcBef>
              <a:spcPct val="0"/>
            </a:spcBef>
            <a:spcAft>
              <a:spcPct val="15000"/>
            </a:spcAft>
            <a:buChar char="••"/>
          </a:pPr>
          <a:r>
            <a:rPr lang="en-US" sz="1600" kern="1200" dirty="0" smtClean="0"/>
            <a:t>Tools and Technologies</a:t>
          </a:r>
          <a:endParaRPr lang="en-US" sz="1600" kern="1200" dirty="0"/>
        </a:p>
        <a:p>
          <a:pPr marL="342900" lvl="2" indent="-171450" algn="l" defTabSz="711200">
            <a:lnSpc>
              <a:spcPct val="90000"/>
            </a:lnSpc>
            <a:spcBef>
              <a:spcPct val="0"/>
            </a:spcBef>
            <a:spcAft>
              <a:spcPct val="15000"/>
            </a:spcAft>
            <a:buChar char="••"/>
          </a:pPr>
          <a:r>
            <a:rPr lang="en-US" sz="1600" kern="1200" dirty="0" smtClean="0"/>
            <a:t>Packaged Solutions</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687862" y="2435860"/>
        <a:ext cx="3730807" cy="2435860"/>
      </dsp:txXfrm>
    </dsp:sp>
    <dsp:sp modelId="{1C8BEEC8-9519-4268-92AC-6ABF3D422D12}">
      <dsp:nvSpPr>
        <dsp:cNvPr id="0" name=""/>
        <dsp:cNvSpPr/>
      </dsp:nvSpPr>
      <dsp:spPr>
        <a:xfrm>
          <a:off x="8539339" y="365379"/>
          <a:ext cx="2027853" cy="2027853"/>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0C2E3E-4F7E-4EFA-8836-0F604BA90334}">
      <dsp:nvSpPr>
        <dsp:cNvPr id="0" name=""/>
        <dsp:cNvSpPr/>
      </dsp:nvSpPr>
      <dsp:spPr>
        <a:xfrm>
          <a:off x="437193" y="5176202"/>
          <a:ext cx="10507382" cy="913447"/>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4/27/17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52500" y="381000"/>
            <a:ext cx="3432175"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1217889" rtl="0" eaLnBrk="1" latinLnBrk="0" hangingPunct="1">
      <a:spcBef>
        <a:spcPts val="799"/>
      </a:spcBef>
      <a:defRPr sz="1500" kern="1200">
        <a:solidFill>
          <a:srgbClr val="000000"/>
        </a:solidFill>
        <a:latin typeface="+mn-lt"/>
        <a:ea typeface="+mn-ea"/>
        <a:cs typeface="+mn-cs"/>
      </a:defRPr>
    </a:lvl1pPr>
    <a:lvl2pPr marL="304472" indent="-152236" algn="l" defTabSz="1217889" rtl="0" eaLnBrk="1" latinLnBrk="0" hangingPunct="1">
      <a:spcBef>
        <a:spcPts val="799"/>
      </a:spcBef>
      <a:buFont typeface="Arial" panose="020B0604020202020204" pitchFamily="34" charset="0"/>
      <a:buChar char="•"/>
      <a:defRPr sz="1400" kern="1200">
        <a:solidFill>
          <a:srgbClr val="000000"/>
        </a:solidFill>
        <a:latin typeface="+mn-lt"/>
        <a:ea typeface="+mn-ea"/>
        <a:cs typeface="+mn-cs"/>
      </a:defRPr>
    </a:lvl2pPr>
    <a:lvl3pPr marL="532827" indent="-152236" algn="l" defTabSz="1217889" rtl="0" eaLnBrk="1" latinLnBrk="0" hangingPunct="1">
      <a:spcBef>
        <a:spcPts val="799"/>
      </a:spcBef>
      <a:buFont typeface="Arial" panose="020B0604020202020204" pitchFamily="34" charset="0"/>
      <a:buChar char="–"/>
      <a:defRPr sz="1200" kern="1200">
        <a:solidFill>
          <a:srgbClr val="000000"/>
        </a:solidFill>
        <a:latin typeface="+mn-lt"/>
        <a:ea typeface="+mn-ea"/>
        <a:cs typeface="+mn-cs"/>
      </a:defRPr>
    </a:lvl3pPr>
    <a:lvl4pPr marL="761181" indent="-152236" algn="l" defTabSz="1217889" rtl="0" eaLnBrk="1" latinLnBrk="0" hangingPunct="1">
      <a:spcBef>
        <a:spcPts val="799"/>
      </a:spcBef>
      <a:buFont typeface="Arial" panose="020B0604020202020204" pitchFamily="34" charset="0"/>
      <a:buChar char="•"/>
      <a:defRPr sz="1200" kern="1200">
        <a:solidFill>
          <a:srgbClr val="000000"/>
        </a:solidFill>
        <a:latin typeface="+mn-lt"/>
        <a:ea typeface="+mn-ea"/>
        <a:cs typeface="+mn-cs"/>
      </a:defRPr>
    </a:lvl4pPr>
    <a:lvl5pPr marL="989535" indent="-152236" algn="l" defTabSz="1217889" rtl="0" eaLnBrk="1" latinLnBrk="0" hangingPunct="1">
      <a:spcBef>
        <a:spcPts val="799"/>
      </a:spcBef>
      <a:buFont typeface="Arial" panose="020B0604020202020204" pitchFamily="34" charset="0"/>
      <a:buChar char="–"/>
      <a:defRPr sz="1100" kern="1200">
        <a:solidFill>
          <a:srgbClr val="000000"/>
        </a:solidFill>
        <a:latin typeface="+mn-lt"/>
        <a:ea typeface="+mn-ea"/>
        <a:cs typeface="+mn-cs"/>
      </a:defRPr>
    </a:lvl5pPr>
    <a:lvl6pPr marL="3044723" algn="l" defTabSz="1217889" rtl="0" eaLnBrk="1" latinLnBrk="0" hangingPunct="1">
      <a:defRPr sz="1600" kern="1200">
        <a:solidFill>
          <a:schemeClr val="tx1"/>
        </a:solidFill>
        <a:latin typeface="+mn-lt"/>
        <a:ea typeface="+mn-ea"/>
        <a:cs typeface="+mn-cs"/>
      </a:defRPr>
    </a:lvl6pPr>
    <a:lvl7pPr marL="3653668" algn="l" defTabSz="1217889" rtl="0" eaLnBrk="1" latinLnBrk="0" hangingPunct="1">
      <a:defRPr sz="1600" kern="1200">
        <a:solidFill>
          <a:schemeClr val="tx1"/>
        </a:solidFill>
        <a:latin typeface="+mn-lt"/>
        <a:ea typeface="+mn-ea"/>
        <a:cs typeface="+mn-cs"/>
      </a:defRPr>
    </a:lvl7pPr>
    <a:lvl8pPr marL="4262613" algn="l" defTabSz="1217889" rtl="0" eaLnBrk="1" latinLnBrk="0" hangingPunct="1">
      <a:defRPr sz="1600" kern="1200">
        <a:solidFill>
          <a:schemeClr val="tx1"/>
        </a:solidFill>
        <a:latin typeface="+mn-lt"/>
        <a:ea typeface="+mn-ea"/>
        <a:cs typeface="+mn-cs"/>
      </a:defRPr>
    </a:lvl8pPr>
    <a:lvl9pPr marL="4871557" algn="l" defTabSz="121788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381000"/>
            <a:ext cx="3432175" cy="2573338"/>
          </a:xfrm>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dirty="0"/>
          </a:p>
        </p:txBody>
      </p:sp>
    </p:spTree>
    <p:extLst>
      <p:ext uri="{BB962C8B-B14F-4D97-AF65-F5344CB8AC3E}">
        <p14:creationId xmlns:p14="http://schemas.microsoft.com/office/powerpoint/2010/main" val="223846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381000"/>
            <a:ext cx="3432175"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uk-UA" smtClean="0"/>
              <a:pPr/>
              <a:t>2</a:t>
            </a:fld>
            <a:endParaRPr lang="uk-UA" dirty="0"/>
          </a:p>
        </p:txBody>
      </p:sp>
    </p:spTree>
    <p:extLst>
      <p:ext uri="{BB962C8B-B14F-4D97-AF65-F5344CB8AC3E}">
        <p14:creationId xmlns:p14="http://schemas.microsoft.com/office/powerpoint/2010/main" val="348933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381000"/>
            <a:ext cx="3432175"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BA34C-B48E-4404-8550-C97250B7A270}" type="slidenum">
              <a:rPr lang="en-US" smtClean="0"/>
              <a:t>3</a:t>
            </a:fld>
            <a:endParaRPr lang="en-US"/>
          </a:p>
        </p:txBody>
      </p:sp>
    </p:spTree>
    <p:extLst>
      <p:ext uri="{BB962C8B-B14F-4D97-AF65-F5344CB8AC3E}">
        <p14:creationId xmlns:p14="http://schemas.microsoft.com/office/powerpoint/2010/main" val="49168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answer that question by starting at the beginning.  I’m a customer or a partner looking for help.  Maybe I’ll find some help in the HCM Cloud Solution Library.</a:t>
            </a:r>
          </a:p>
          <a:p>
            <a:r>
              <a:rPr lang="en-US" dirty="0" smtClean="0"/>
              <a:t>I log into Oracle Cloud Customer</a:t>
            </a:r>
            <a:r>
              <a:rPr lang="en-US" baseline="0" dirty="0" smtClean="0"/>
              <a:t> Connect, access the HCM Cloud area, then drill down to the HCM Cloud Solution Library.  And there I find a list of Solution Packages.  </a:t>
            </a:r>
          </a:p>
          <a:p>
            <a:r>
              <a:rPr lang="en-US" baseline="0" dirty="0" smtClean="0"/>
              <a:t>To find a Solution Package relevant to my particular issue, I can sort or search.  </a:t>
            </a:r>
          </a:p>
          <a:p>
            <a:r>
              <a:rPr lang="en-US" baseline="0" dirty="0" smtClean="0"/>
              <a:t>If I find something that may help, I can review the package specification by clicking on the package title.  </a:t>
            </a:r>
          </a:p>
          <a:p>
            <a:r>
              <a:rPr lang="en-US" baseline="0" dirty="0" smtClean="0"/>
              <a:t>If it looks like I’ve found something useful, I can download the Solution Package for further review </a:t>
            </a:r>
            <a:r>
              <a:rPr lang="mr-IN" baseline="0" dirty="0" smtClean="0"/>
              <a:t>–</a:t>
            </a:r>
            <a:r>
              <a:rPr lang="en-US" baseline="0" dirty="0" smtClean="0"/>
              <a:t> it’s a zip file.</a:t>
            </a:r>
          </a:p>
          <a:p>
            <a:r>
              <a:rPr lang="en-US" baseline="0" dirty="0" smtClean="0"/>
              <a:t>Now let’s get down to the brass tacks</a:t>
            </a:r>
            <a:r>
              <a:rPr lang="mr-IN" baseline="0" dirty="0" smtClean="0"/>
              <a:t>…</a:t>
            </a:r>
            <a:r>
              <a:rPr lang="en-US" baseline="0" dirty="0" smtClean="0"/>
              <a:t>what do I get?</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uk-UA" smtClean="0"/>
              <a:t>7</a:t>
            </a:fld>
            <a:endParaRPr lang="uk-UA" dirty="0"/>
          </a:p>
        </p:txBody>
      </p:sp>
    </p:spTree>
    <p:extLst>
      <p:ext uri="{BB962C8B-B14F-4D97-AF65-F5344CB8AC3E}">
        <p14:creationId xmlns:p14="http://schemas.microsoft.com/office/powerpoint/2010/main" val="377584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what you’re getting</a:t>
            </a:r>
            <a:r>
              <a:rPr lang="mr-IN" dirty="0" smtClean="0"/>
              <a:t>…</a:t>
            </a:r>
            <a:r>
              <a:rPr lang="en-US" dirty="0" smtClean="0"/>
              <a:t>either by</a:t>
            </a:r>
            <a:r>
              <a:rPr lang="en-US" baseline="0" dirty="0" smtClean="0"/>
              <a:t> reviewing online or reviewing after download</a:t>
            </a:r>
            <a:r>
              <a:rPr lang="mr-IN" baseline="0" dirty="0" smtClean="0"/>
              <a:t>…</a:t>
            </a:r>
            <a:r>
              <a:rPr lang="en-US" baseline="0" dirty="0" smtClean="0"/>
              <a:t>by reviewing the annotation provided for each Solution Package</a:t>
            </a:r>
            <a:endParaRPr lang="en-US" dirty="0" smtClean="0"/>
          </a:p>
          <a:p>
            <a:r>
              <a:rPr lang="en-US" dirty="0" smtClean="0"/>
              <a:t>Note that we may throw some extra goodies into a Solution Package if needed, such as additional white papers, use case examples, etc.</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8</a:t>
            </a:fld>
            <a:endParaRPr lang="uk-UA" dirty="0"/>
          </a:p>
        </p:txBody>
      </p:sp>
    </p:spTree>
    <p:extLst>
      <p:ext uri="{BB962C8B-B14F-4D97-AF65-F5344CB8AC3E}">
        <p14:creationId xmlns:p14="http://schemas.microsoft.com/office/powerpoint/2010/main" val="111413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381000"/>
            <a:ext cx="3432175" cy="2573338"/>
          </a:xfrm>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val="135232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381000"/>
            <a:ext cx="3432175" cy="2573338"/>
          </a:xfrm>
        </p:spPr>
      </p:sp>
      <p:sp>
        <p:nvSpPr>
          <p:cNvPr id="3" name="Notes Placeholder 2"/>
          <p:cNvSpPr>
            <a:spLocks noGrp="1"/>
          </p:cNvSpPr>
          <p:nvPr>
            <p:ph type="body" idx="1"/>
          </p:nvPr>
        </p:nvSpPr>
        <p:spPr/>
        <p:txBody>
          <a:bodyPr/>
          <a:lstStyle/>
          <a:p>
            <a:r>
              <a:rPr lang="en-US" sz="2400" dirty="0" smtClean="0"/>
              <a:t>A Continually Evolving Work</a:t>
            </a:r>
          </a:p>
          <a:p>
            <a:pPr lvl="1"/>
            <a:r>
              <a:rPr lang="en-US" dirty="0" smtClean="0"/>
              <a:t>Oracle-developed contributions: we’re working on these first</a:t>
            </a:r>
          </a:p>
          <a:p>
            <a:pPr lvl="1"/>
            <a:r>
              <a:rPr lang="en-US" dirty="0" smtClean="0"/>
              <a:t>Curated contributions for Leading Practice solution packages from partners and customers – a community effort</a:t>
            </a:r>
          </a:p>
          <a:p>
            <a:pPr lvl="1"/>
            <a:r>
              <a:rPr lang="en-US" dirty="0" smtClean="0"/>
              <a:t>Whatever improves the customer experience in “First Flight”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t>10</a:t>
            </a:fld>
            <a:endParaRPr lang="uk-UA" dirty="0"/>
          </a:p>
        </p:txBody>
      </p:sp>
    </p:spTree>
    <p:extLst>
      <p:ext uri="{BB962C8B-B14F-4D97-AF65-F5344CB8AC3E}">
        <p14:creationId xmlns:p14="http://schemas.microsoft.com/office/powerpoint/2010/main" val="244404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398" y="985341"/>
            <a:ext cx="11116506" cy="1957992"/>
          </a:xfrm>
        </p:spPr>
        <p:txBody>
          <a:bodyPr/>
          <a:lstStyle>
            <a:lvl1pPr>
              <a:lnSpc>
                <a:spcPct val="80000"/>
              </a:lnSpc>
              <a:defRPr sz="6400"/>
            </a:lvl1pPr>
          </a:lstStyle>
          <a:p>
            <a:r>
              <a:rPr lang="en-US" smtClean="0"/>
              <a:t>Click to edit Master title style</a:t>
            </a:r>
            <a:endParaRPr dirty="0"/>
          </a:p>
        </p:txBody>
      </p:sp>
      <p:sp>
        <p:nvSpPr>
          <p:cNvPr id="3" name="Subtitle 2"/>
          <p:cNvSpPr>
            <a:spLocks noGrp="1"/>
          </p:cNvSpPr>
          <p:nvPr>
            <p:ph type="subTitle" idx="1"/>
          </p:nvPr>
        </p:nvSpPr>
        <p:spPr>
          <a:xfrm>
            <a:off x="531347" y="3044825"/>
            <a:ext cx="11117953" cy="1217930"/>
          </a:xfrm>
        </p:spPr>
        <p:txBody>
          <a:bodyPr>
            <a:noAutofit/>
          </a:bodyPr>
          <a:lstStyle>
            <a:lvl1pPr marL="0" indent="0" algn="l">
              <a:spcBef>
                <a:spcPts val="0"/>
              </a:spcBef>
              <a:buNone/>
              <a:defRPr sz="3200" b="1">
                <a:solidFill>
                  <a:schemeClr val="tx1"/>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398" y="4567841"/>
            <a:ext cx="11116506" cy="3348707"/>
          </a:xfrm>
        </p:spPr>
        <p:txBody>
          <a:bodyPr>
            <a:noAutofit/>
          </a:bodyPr>
          <a:lstStyle>
            <a:lvl1pPr marL="2115" indent="0">
              <a:spcBef>
                <a:spcPts val="0"/>
              </a:spcBef>
              <a:buFontTx/>
              <a:buNone/>
              <a:defRPr sz="3200"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DB0592DB-01ED-A44A-830D-2A57CD1AF06B}" type="datetime1">
              <a:rPr lang="en-US" smtClean="0"/>
              <a:t>4/27/17</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16" name="TextBox 15"/>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rgbClr val="5F5F5F"/>
                </a:solidFill>
              </a:rPr>
              <a:t>Copyright © </a:t>
            </a:r>
            <a:r>
              <a:rPr lang="en-US" sz="1100" dirty="0" smtClean="0">
                <a:solidFill>
                  <a:srgbClr val="5F5F5F"/>
                </a:solidFill>
              </a:rPr>
              <a:t>2017,</a:t>
            </a:r>
            <a:r>
              <a:rPr sz="1100" dirty="0" smtClean="0">
                <a:solidFill>
                  <a:srgbClr val="5F5F5F"/>
                </a:solidFill>
              </a:rPr>
              <a:t> </a:t>
            </a:r>
            <a:r>
              <a:rPr sz="1100" dirty="0">
                <a:solidFill>
                  <a:srgbClr val="5F5F5F"/>
                </a:solidFill>
              </a:rPr>
              <a:t>Oracle and/or its affiliates. All rights reserved.  </a:t>
            </a:r>
            <a:r>
              <a:rPr sz="1100" dirty="0" smtClean="0">
                <a:solidFill>
                  <a:srgbClr val="5F5F5F"/>
                </a:solidFill>
              </a:rPr>
              <a:t>|</a:t>
            </a:r>
            <a:endParaRPr sz="1100" dirty="0">
              <a:solidFill>
                <a:srgbClr val="5F5F5F"/>
              </a:solidFill>
            </a:endParaRPr>
          </a:p>
        </p:txBody>
      </p:sp>
      <p:pic>
        <p:nvPicPr>
          <p:cNvPr id="9" name="Picture 8"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title="Section Header with Picture"/>
          <p:cNvSpPr/>
          <p:nvPr userDrawn="1"/>
        </p:nvSpPr>
        <p:spPr bwMode="hidden">
          <a:xfrm>
            <a:off x="0" y="0"/>
            <a:ext cx="12179300" cy="913447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grpSp>
        <p:nvGrpSpPr>
          <p:cNvPr id="7" name="Group 6"/>
          <p:cNvGrpSpPr/>
          <p:nvPr/>
        </p:nvGrpSpPr>
        <p:grpSpPr bwMode="gray">
          <a:xfrm>
            <a:off x="-286" y="0"/>
            <a:ext cx="12179874" cy="9134475"/>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398" y="3463487"/>
            <a:ext cx="11116506" cy="1826895"/>
          </a:xfrm>
        </p:spPr>
        <p:txBody>
          <a:bodyPr anchor="b"/>
          <a:lstStyle>
            <a:lvl1pPr algn="l">
              <a:lnSpc>
                <a:spcPct val="80000"/>
              </a:lnSpc>
              <a:defRPr sz="6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398" y="5379188"/>
            <a:ext cx="11116506" cy="1217930"/>
          </a:xfrm>
        </p:spPr>
        <p:txBody>
          <a:bodyPr anchor="t">
            <a:noAutofit/>
          </a:bodyPr>
          <a:lstStyle>
            <a:lvl1pPr marL="0" indent="0">
              <a:spcBef>
                <a:spcPts val="0"/>
              </a:spcBef>
              <a:buNone/>
              <a:defRPr sz="3200" b="1">
                <a:solidFill>
                  <a:schemeClr val="tx1"/>
                </a:solidFill>
              </a:defRPr>
            </a:lvl1pPr>
            <a:lvl2pPr marL="608945" indent="0">
              <a:buNone/>
              <a:defRPr sz="2400">
                <a:solidFill>
                  <a:schemeClr val="tx1">
                    <a:tint val="75000"/>
                  </a:schemeClr>
                </a:solidFill>
              </a:defRPr>
            </a:lvl2pPr>
            <a:lvl3pPr marL="1217889" indent="0">
              <a:buNone/>
              <a:defRPr sz="2100">
                <a:solidFill>
                  <a:schemeClr val="tx1">
                    <a:tint val="75000"/>
                  </a:schemeClr>
                </a:solidFill>
              </a:defRPr>
            </a:lvl3pPr>
            <a:lvl4pPr marL="1826834" indent="0">
              <a:buNone/>
              <a:defRPr sz="1900">
                <a:solidFill>
                  <a:schemeClr val="tx1">
                    <a:tint val="75000"/>
                  </a:schemeClr>
                </a:solidFill>
              </a:defRPr>
            </a:lvl4pPr>
            <a:lvl5pPr marL="2435779" indent="0">
              <a:buNone/>
              <a:defRPr sz="1900">
                <a:solidFill>
                  <a:schemeClr val="tx1">
                    <a:tint val="75000"/>
                  </a:schemeClr>
                </a:solidFill>
              </a:defRPr>
            </a:lvl5pPr>
            <a:lvl6pPr marL="3044723" indent="0">
              <a:buNone/>
              <a:defRPr sz="1900">
                <a:solidFill>
                  <a:schemeClr val="tx1">
                    <a:tint val="75000"/>
                  </a:schemeClr>
                </a:solidFill>
              </a:defRPr>
            </a:lvl6pPr>
            <a:lvl7pPr marL="3653668" indent="0">
              <a:buNone/>
              <a:defRPr sz="1900">
                <a:solidFill>
                  <a:schemeClr val="tx1">
                    <a:tint val="75000"/>
                  </a:schemeClr>
                </a:solidFill>
              </a:defRPr>
            </a:lvl7pPr>
            <a:lvl8pPr marL="4262613" indent="0">
              <a:buNone/>
              <a:defRPr sz="1900">
                <a:solidFill>
                  <a:schemeClr val="tx1">
                    <a:tint val="75000"/>
                  </a:schemeClr>
                </a:solidFill>
              </a:defRPr>
            </a:lvl8pPr>
            <a:lvl9pPr marL="487155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5E93B6AA-E2AA-5745-8131-720DFC68D31C}" type="datetime1">
              <a:rPr lang="en-US" smtClean="0"/>
              <a:t>4/27/17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rgbClr val="5F5F5F"/>
                </a:solidFill>
              </a:rPr>
              <a:t>Copyright © </a:t>
            </a:r>
            <a:r>
              <a:rPr lang="en-US" sz="1100" dirty="0" smtClean="0">
                <a:solidFill>
                  <a:srgbClr val="5F5F5F"/>
                </a:solidFill>
              </a:rPr>
              <a:t>2017,</a:t>
            </a:r>
            <a:r>
              <a:rPr sz="1100" dirty="0" smtClean="0">
                <a:solidFill>
                  <a:srgbClr val="5F5F5F"/>
                </a:solidFill>
              </a:rPr>
              <a:t> </a:t>
            </a:r>
            <a:r>
              <a:rPr sz="1100" dirty="0">
                <a:solidFill>
                  <a:srgbClr val="5F5F5F"/>
                </a:solidFill>
              </a:rPr>
              <a:t>Oracle and/or its affiliates. All rights reserved.  </a:t>
            </a:r>
            <a:r>
              <a:rPr sz="1100" dirty="0" smtClean="0">
                <a:solidFill>
                  <a:srgbClr val="5F5F5F"/>
                </a:solidFill>
              </a:rPr>
              <a:t>|</a:t>
            </a:r>
            <a:endParaRPr sz="110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396" y="2537354"/>
            <a:ext cx="4796849" cy="2192274"/>
          </a:xfrm>
        </p:spPr>
        <p:txBody>
          <a:bodyPr anchor="b"/>
          <a:lstStyle>
            <a:lvl1pPr algn="l">
              <a:lnSpc>
                <a:spcPct val="80000"/>
              </a:lnSpc>
              <a:defRPr sz="6400" b="0"/>
            </a:lvl1pPr>
          </a:lstStyle>
          <a:p>
            <a:r>
              <a:rPr lang="en-US" smtClean="0"/>
              <a:t>Click to edit Master title style</a:t>
            </a:r>
            <a:endParaRPr dirty="0"/>
          </a:p>
        </p:txBody>
      </p:sp>
      <p:sp>
        <p:nvSpPr>
          <p:cNvPr id="3" name="Picture Placeholder 2"/>
          <p:cNvSpPr>
            <a:spLocks noGrp="1"/>
          </p:cNvSpPr>
          <p:nvPr>
            <p:ph type="pic" idx="1"/>
          </p:nvPr>
        </p:nvSpPr>
        <p:spPr>
          <a:xfrm>
            <a:off x="5584089" y="710459"/>
            <a:ext cx="6063816" cy="7206086"/>
          </a:xfrm>
          <a:no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397" y="4871720"/>
            <a:ext cx="4796847" cy="2192274"/>
          </a:xfrm>
        </p:spPr>
        <p:txBody>
          <a:bodyPr>
            <a:noAutofit/>
          </a:bodyPr>
          <a:lstStyle>
            <a:lvl1pPr marL="0" indent="0">
              <a:spcBef>
                <a:spcPts val="0"/>
              </a:spcBef>
              <a:buNone/>
              <a:defRPr sz="3200" b="1"/>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16978-AAC9-904E-ABF1-80828AE7CA12}"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05984-D551-B648-83CC-28ABAB9E27F3}"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p:cNvSpPr>
          <p:nvPr>
            <p:ph type="pic" sz="quarter" idx="14" hasCustomPrompt="1"/>
          </p:nvPr>
        </p:nvSpPr>
        <p:spPr>
          <a:xfrm>
            <a:off x="2284215" y="2435860"/>
            <a:ext cx="3472005" cy="5115306"/>
          </a:xfrm>
          <a:solidFill>
            <a:schemeClr val="bg2"/>
          </a:solidFill>
        </p:spPr>
        <p:txBody>
          <a:bodyPr tIns="121789">
            <a:noAutofit/>
          </a:bodyPr>
          <a:lstStyle>
            <a:lvl1pPr marL="0" indent="0" algn="ctr">
              <a:spcBef>
                <a:spcPts val="0"/>
              </a:spcBef>
              <a:buNone/>
              <a:defRPr sz="24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0325" y="2435859"/>
            <a:ext cx="5617578" cy="5115306"/>
          </a:xfrm>
        </p:spPr>
        <p:txBody>
          <a:bodyPr anchor="ctr" anchorCtr="0"/>
          <a:lstStyle>
            <a:lvl1pPr>
              <a:spcBef>
                <a:spcPts val="0"/>
              </a:spcBef>
              <a:spcAft>
                <a:spcPts val="1066"/>
              </a:spcAft>
              <a:buClr>
                <a:schemeClr val="bg1"/>
              </a:buClr>
              <a:defRPr b="1"/>
            </a:lvl1pPr>
            <a:lvl2pPr marL="304472">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6313" y="2537354"/>
            <a:ext cx="8450005" cy="2943331"/>
          </a:xfrm>
        </p:spPr>
        <p:txBody>
          <a:bodyPr anchor="t"/>
          <a:lstStyle>
            <a:lvl1pPr marL="304472" indent="-304472" algn="l">
              <a:defRPr sz="53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0874" y="5582179"/>
            <a:ext cx="8145442" cy="1014942"/>
          </a:xfrm>
        </p:spPr>
        <p:txBody>
          <a:bodyPr>
            <a:noAutofit/>
          </a:bodyPr>
          <a:lstStyle>
            <a:lvl1pPr marL="389048" indent="-389048">
              <a:spcBef>
                <a:spcPts val="0"/>
              </a:spcBef>
              <a:buClr>
                <a:schemeClr val="tx1"/>
              </a:buClr>
              <a:buFont typeface="Arial" panose="020B0604020202020204" pitchFamily="34" charset="0"/>
              <a:buChar char="–"/>
              <a:defRPr sz="32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dirty="0"/>
              <a:t>Click to add Name, Title, Company</a:t>
            </a:r>
          </a:p>
        </p:txBody>
      </p:sp>
      <p:sp>
        <p:nvSpPr>
          <p:cNvPr id="5" name="Date Placeholder 4"/>
          <p:cNvSpPr>
            <a:spLocks noGrp="1"/>
          </p:cNvSpPr>
          <p:nvPr>
            <p:ph type="dt" sz="half" idx="10"/>
          </p:nvPr>
        </p:nvSpPr>
        <p:spPr/>
        <p:txBody>
          <a:bodyPr/>
          <a:lstStyle/>
          <a:p>
            <a:fld id="{765FA284-DFBA-B546-A779-7827ED570E32}"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6313" y="2537354"/>
            <a:ext cx="8450005" cy="2943331"/>
          </a:xfrm>
        </p:spPr>
        <p:txBody>
          <a:bodyPr anchor="t"/>
          <a:lstStyle>
            <a:lvl1pPr marL="304472" indent="-304472" algn="l">
              <a:defRPr sz="53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0874" y="5582179"/>
            <a:ext cx="8145442" cy="1014942"/>
          </a:xfrm>
        </p:spPr>
        <p:txBody>
          <a:bodyPr>
            <a:noAutofit/>
          </a:bodyPr>
          <a:lstStyle>
            <a:lvl1pPr marL="389048" indent="-389048">
              <a:spcBef>
                <a:spcPts val="0"/>
              </a:spcBef>
              <a:buClr>
                <a:schemeClr val="tx1"/>
              </a:buClr>
              <a:buFont typeface="Arial" panose="020B0604020202020204" pitchFamily="34" charset="0"/>
              <a:buChar char="–"/>
              <a:defRPr sz="32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dirty="0"/>
              <a:t>Click to add Name, Title, Company</a:t>
            </a:r>
          </a:p>
        </p:txBody>
      </p:sp>
      <p:sp>
        <p:nvSpPr>
          <p:cNvPr id="5" name="Date Placeholder 4"/>
          <p:cNvSpPr>
            <a:spLocks noGrp="1"/>
          </p:cNvSpPr>
          <p:nvPr>
            <p:ph type="dt" sz="half" idx="10"/>
          </p:nvPr>
        </p:nvSpPr>
        <p:spPr/>
        <p:txBody>
          <a:bodyPr/>
          <a:lstStyle/>
          <a:p>
            <a:fld id="{25CFA18C-E322-D848-90AE-048444F05653}"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noChangeAspect="1"/>
          </p:cNvSpPr>
          <p:nvPr>
            <p:ph type="pic" sz="quarter" idx="14" hasCustomPrompt="1"/>
          </p:nvPr>
        </p:nvSpPr>
        <p:spPr>
          <a:xfrm>
            <a:off x="531397" y="2537354"/>
            <a:ext cx="2192845" cy="4092245"/>
          </a:xfrm>
          <a:solidFill>
            <a:schemeClr val="bg2"/>
          </a:solidFill>
        </p:spPr>
        <p:txBody>
          <a:bodyPr tIns="121789">
            <a:noAutofit/>
          </a:bodyPr>
          <a:lstStyle>
            <a:lvl1pPr marL="0" indent="0" algn="ctr">
              <a:spcBef>
                <a:spcPts val="0"/>
              </a:spcBef>
              <a:buNone/>
              <a:defRPr sz="24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89650"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399" y="2029884"/>
            <a:ext cx="5405971" cy="5886662"/>
          </a:xfrm>
        </p:spPr>
        <p:txBody>
          <a:bodyPr>
            <a:noAutofit/>
          </a:bodyPr>
          <a:lstStyle>
            <a:lvl1pPr>
              <a:defRPr sz="3700"/>
            </a:lvl1pPr>
            <a:lvl2pPr>
              <a:defRPr sz="3200"/>
            </a:lvl2pPr>
            <a:lvl3pPr>
              <a:defRPr sz="2700"/>
            </a:lvl3pPr>
            <a:lvl4pPr>
              <a:defRPr sz="24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1933" y="2029884"/>
            <a:ext cx="5405970" cy="5886662"/>
          </a:xfrm>
        </p:spPr>
        <p:txBody>
          <a:bodyPr>
            <a:noAutofit/>
          </a:bodyPr>
          <a:lstStyle>
            <a:lvl1pPr>
              <a:defRPr sz="3700"/>
            </a:lvl1pPr>
            <a:lvl2pPr>
              <a:defRPr sz="3200"/>
            </a:lvl2pPr>
            <a:lvl3pPr>
              <a:defRPr sz="2700"/>
            </a:lvl3pPr>
            <a:lvl4pPr>
              <a:defRPr sz="24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D23F527-3A46-1444-AC47-E74332FAE46E}"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6138"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3161"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398" y="2029884"/>
            <a:ext cx="3472005" cy="5886662"/>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3649" y="2029884"/>
            <a:ext cx="3472005" cy="5886662"/>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1F5459C-11CD-4246-BAA2-A0CD8B7930CF}"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3"/>
          <p:cNvSpPr>
            <a:spLocks noGrp="1"/>
          </p:cNvSpPr>
          <p:nvPr>
            <p:ph sz="half" idx="13"/>
          </p:nvPr>
        </p:nvSpPr>
        <p:spPr>
          <a:xfrm>
            <a:off x="8175899" y="2029884"/>
            <a:ext cx="3472005" cy="5886662"/>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399" y="2029888"/>
            <a:ext cx="5405971" cy="2841835"/>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1933" y="2029888"/>
            <a:ext cx="5405970" cy="2841835"/>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B793641-39FE-9941-B493-4C6CA22258AD}"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2"/>
          <p:cNvSpPr>
            <a:spLocks noGrp="1"/>
          </p:cNvSpPr>
          <p:nvPr>
            <p:ph sz="half" idx="13"/>
          </p:nvPr>
        </p:nvSpPr>
        <p:spPr>
          <a:xfrm>
            <a:off x="531399" y="5074713"/>
            <a:ext cx="5405971" cy="2841835"/>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1933" y="5074713"/>
            <a:ext cx="5405970" cy="2841835"/>
          </a:xfrm>
        </p:spPr>
        <p:txBody>
          <a:bodyPr>
            <a:noAutofit/>
          </a:bodyPr>
          <a:lstStyle>
            <a:lvl1pPr>
              <a:defRPr sz="3200"/>
            </a:lvl1pPr>
            <a:lvl2pPr>
              <a:defRPr sz="2700"/>
            </a:lvl2pPr>
            <a:lvl3pPr>
              <a:defRPr sz="2400"/>
            </a:lvl3pPr>
            <a:lvl4pPr>
              <a:defRPr sz="21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89650"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6E0838-3E10-424A-93AC-472DD16011EC}"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cxnSp>
        <p:nvCxnSpPr>
          <p:cNvPr id="10" name="Straight Connector 9"/>
          <p:cNvCxnSpPr/>
          <p:nvPr/>
        </p:nvCxnSpPr>
        <p:spPr bwMode="ltGray">
          <a:xfrm>
            <a:off x="6089650"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4907" y="2029885"/>
            <a:ext cx="3502462" cy="2679446"/>
          </a:xfrm>
        </p:spPr>
        <p:txBody>
          <a:bodyPr anchor="ctr">
            <a:noAutofit/>
          </a:bodyPr>
          <a:lstStyle>
            <a:lvl1pPr marL="0" indent="0">
              <a:spcBef>
                <a:spcPts val="1598"/>
              </a:spcBef>
              <a:buFont typeface="Arial" panose="020B0604020202020204" pitchFamily="34" charset="0"/>
              <a:buNone/>
              <a:defRPr sz="3200"/>
            </a:lvl1pPr>
            <a:lvl2pPr marL="228354" indent="-228354">
              <a:spcBef>
                <a:spcPts val="1598"/>
              </a:spcBef>
              <a:buFont typeface="Arial" panose="020B0604020202020204" pitchFamily="34" charset="0"/>
              <a:buChar char="•"/>
              <a:defRPr sz="2700"/>
            </a:lvl2pPr>
            <a:lvl3pPr marL="228354" indent="-228354">
              <a:spcBef>
                <a:spcPts val="1598"/>
              </a:spcBef>
              <a:buFont typeface="Arial" panose="020B0604020202020204" pitchFamily="34" charset="0"/>
              <a:buChar char="•"/>
              <a:defRPr sz="2700"/>
            </a:lvl3pPr>
            <a:lvl4pPr marL="228354" indent="-228354">
              <a:spcBef>
                <a:spcPts val="1598"/>
              </a:spcBef>
              <a:buFont typeface="Arial" panose="020B0604020202020204" pitchFamily="34" charset="0"/>
              <a:buChar char="•"/>
              <a:defRPr sz="2700"/>
            </a:lvl4pPr>
            <a:lvl5pPr marL="228354" indent="-228354">
              <a:spcBef>
                <a:spcPts val="1598"/>
              </a:spcBef>
              <a:buFont typeface="Arial" panose="020B0604020202020204" pitchFamily="34" charset="0"/>
              <a:buChar char="•"/>
              <a:defRPr sz="2700"/>
            </a:lvl5pPr>
            <a:lvl6pPr marL="228354" indent="-228354">
              <a:spcBef>
                <a:spcPts val="1598"/>
              </a:spcBef>
              <a:buFont typeface="Arial" panose="020B0604020202020204" pitchFamily="34" charset="0"/>
              <a:buChar char="•"/>
              <a:defRPr sz="2700"/>
            </a:lvl6pPr>
            <a:lvl7pPr marL="228354" indent="-228354">
              <a:spcBef>
                <a:spcPts val="1598"/>
              </a:spcBef>
              <a:buFont typeface="Arial" panose="020B0604020202020204" pitchFamily="34" charset="0"/>
              <a:buChar char="•"/>
              <a:defRPr sz="2700"/>
            </a:lvl7pPr>
            <a:lvl8pPr marL="228354" indent="-228354">
              <a:spcBef>
                <a:spcPts val="1598"/>
              </a:spcBef>
              <a:buFont typeface="Arial" panose="020B0604020202020204" pitchFamily="34" charset="0"/>
              <a:buChar char="•"/>
              <a:defRPr sz="2700"/>
            </a:lvl8pPr>
            <a:lvl9pPr marL="228354" indent="-228354">
              <a:spcBef>
                <a:spcPts val="1598"/>
              </a:spcBef>
              <a:buFont typeface="Arial" panose="020B0604020202020204" pitchFamily="34" charset="0"/>
              <a:buChar char="•"/>
              <a:defRPr sz="2700"/>
            </a:lvl9pPr>
          </a:lstStyle>
          <a:p>
            <a:pPr lvl="0"/>
            <a:r>
              <a:rPr lang="en-US" smtClean="0"/>
              <a:t>Click to edit Master text styles</a:t>
            </a:r>
          </a:p>
        </p:txBody>
      </p:sp>
      <p:cxnSp>
        <p:nvCxnSpPr>
          <p:cNvPr id="13" name="Straight Connector 12"/>
          <p:cNvCxnSpPr/>
          <p:nvPr/>
        </p:nvCxnSpPr>
        <p:spPr bwMode="ltGray">
          <a:xfrm flipH="1">
            <a:off x="531399" y="4973214"/>
            <a:ext cx="11116507"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45443" y="2029885"/>
            <a:ext cx="3502462" cy="2679446"/>
          </a:xfrm>
        </p:spPr>
        <p:txBody>
          <a:bodyPr anchor="ctr">
            <a:noAutofit/>
          </a:bodyPr>
          <a:lstStyle>
            <a:lvl1pPr marL="0" indent="0">
              <a:spcBef>
                <a:spcPts val="1598"/>
              </a:spcBef>
              <a:buFont typeface="Arial" panose="020B0604020202020204" pitchFamily="34" charset="0"/>
              <a:buNone/>
              <a:defRPr sz="3200"/>
            </a:lvl1pPr>
            <a:lvl2pPr marL="228354" indent="-228354">
              <a:spcBef>
                <a:spcPts val="1598"/>
              </a:spcBef>
              <a:buFont typeface="Arial" panose="020B0604020202020204" pitchFamily="34" charset="0"/>
              <a:buChar char="•"/>
              <a:defRPr sz="2700"/>
            </a:lvl2pPr>
            <a:lvl3pPr marL="228354" indent="-228354">
              <a:spcBef>
                <a:spcPts val="1598"/>
              </a:spcBef>
              <a:buFont typeface="Arial" panose="020B0604020202020204" pitchFamily="34" charset="0"/>
              <a:buChar char="•"/>
              <a:defRPr sz="2700"/>
            </a:lvl3pPr>
            <a:lvl4pPr marL="228354" indent="-228354">
              <a:spcBef>
                <a:spcPts val="1598"/>
              </a:spcBef>
              <a:buFont typeface="Arial" panose="020B0604020202020204" pitchFamily="34" charset="0"/>
              <a:buChar char="•"/>
              <a:defRPr sz="2700"/>
            </a:lvl4pPr>
            <a:lvl5pPr marL="228354" indent="-228354">
              <a:spcBef>
                <a:spcPts val="1598"/>
              </a:spcBef>
              <a:buFont typeface="Arial" panose="020B0604020202020204" pitchFamily="34" charset="0"/>
              <a:buChar char="•"/>
              <a:defRPr sz="2700"/>
            </a:lvl5pPr>
            <a:lvl6pPr marL="228354" indent="-228354">
              <a:spcBef>
                <a:spcPts val="1598"/>
              </a:spcBef>
              <a:buFont typeface="Arial" panose="020B0604020202020204" pitchFamily="34" charset="0"/>
              <a:buChar char="•"/>
              <a:defRPr sz="2700"/>
            </a:lvl6pPr>
            <a:lvl7pPr marL="228354" indent="-228354">
              <a:spcBef>
                <a:spcPts val="1598"/>
              </a:spcBef>
              <a:buFont typeface="Arial" panose="020B0604020202020204" pitchFamily="34" charset="0"/>
              <a:buChar char="•"/>
              <a:defRPr sz="2700"/>
            </a:lvl7pPr>
            <a:lvl8pPr marL="228354" indent="-228354">
              <a:spcBef>
                <a:spcPts val="1598"/>
              </a:spcBef>
              <a:buFont typeface="Arial" panose="020B0604020202020204" pitchFamily="34" charset="0"/>
              <a:buChar char="•"/>
              <a:defRPr sz="2700"/>
            </a:lvl8pPr>
            <a:lvl9pPr marL="228354" indent="-228354">
              <a:spcBef>
                <a:spcPts val="1598"/>
              </a:spcBef>
              <a:buFont typeface="Arial" panose="020B0604020202020204" pitchFamily="34" charset="0"/>
              <a:buChar char="•"/>
              <a:defRPr sz="2700"/>
            </a:lvl9pPr>
          </a:lstStyle>
          <a:p>
            <a:pPr lvl="0"/>
            <a:r>
              <a:rPr lang="en-US" smtClean="0"/>
              <a:t>Click to edit Master text styles</a:t>
            </a:r>
          </a:p>
        </p:txBody>
      </p:sp>
      <p:sp>
        <p:nvSpPr>
          <p:cNvPr id="17" name="Text Placeholder 11"/>
          <p:cNvSpPr>
            <a:spLocks noGrp="1"/>
          </p:cNvSpPr>
          <p:nvPr>
            <p:ph type="body" sz="quarter" idx="17"/>
          </p:nvPr>
        </p:nvSpPr>
        <p:spPr>
          <a:xfrm>
            <a:off x="2434907" y="5237099"/>
            <a:ext cx="3502462" cy="2679446"/>
          </a:xfrm>
        </p:spPr>
        <p:txBody>
          <a:bodyPr anchor="ctr">
            <a:noAutofit/>
          </a:bodyPr>
          <a:lstStyle>
            <a:lvl1pPr marL="0" indent="0">
              <a:spcBef>
                <a:spcPts val="1598"/>
              </a:spcBef>
              <a:buFont typeface="Arial" panose="020B0604020202020204" pitchFamily="34" charset="0"/>
              <a:buNone/>
              <a:defRPr sz="3200"/>
            </a:lvl1pPr>
            <a:lvl2pPr marL="228354" indent="-228354">
              <a:spcBef>
                <a:spcPts val="1598"/>
              </a:spcBef>
              <a:buFont typeface="Arial" panose="020B0604020202020204" pitchFamily="34" charset="0"/>
              <a:buChar char="•"/>
              <a:defRPr sz="2700"/>
            </a:lvl2pPr>
            <a:lvl3pPr marL="228354" indent="-228354">
              <a:spcBef>
                <a:spcPts val="1598"/>
              </a:spcBef>
              <a:buFont typeface="Arial" panose="020B0604020202020204" pitchFamily="34" charset="0"/>
              <a:buChar char="•"/>
              <a:defRPr sz="2700"/>
            </a:lvl3pPr>
            <a:lvl4pPr marL="228354" indent="-228354">
              <a:spcBef>
                <a:spcPts val="1598"/>
              </a:spcBef>
              <a:buFont typeface="Arial" panose="020B0604020202020204" pitchFamily="34" charset="0"/>
              <a:buChar char="•"/>
              <a:defRPr sz="2700"/>
            </a:lvl4pPr>
            <a:lvl5pPr marL="228354" indent="-228354">
              <a:spcBef>
                <a:spcPts val="1598"/>
              </a:spcBef>
              <a:buFont typeface="Arial" panose="020B0604020202020204" pitchFamily="34" charset="0"/>
              <a:buChar char="•"/>
              <a:defRPr sz="2700"/>
            </a:lvl5pPr>
            <a:lvl6pPr marL="228354" indent="-228354">
              <a:spcBef>
                <a:spcPts val="1598"/>
              </a:spcBef>
              <a:buFont typeface="Arial" panose="020B0604020202020204" pitchFamily="34" charset="0"/>
              <a:buChar char="•"/>
              <a:defRPr sz="2700"/>
            </a:lvl6pPr>
            <a:lvl7pPr marL="228354" indent="-228354">
              <a:spcBef>
                <a:spcPts val="1598"/>
              </a:spcBef>
              <a:buFont typeface="Arial" panose="020B0604020202020204" pitchFamily="34" charset="0"/>
              <a:buChar char="•"/>
              <a:defRPr sz="2700"/>
            </a:lvl7pPr>
            <a:lvl8pPr marL="228354" indent="-228354">
              <a:spcBef>
                <a:spcPts val="1598"/>
              </a:spcBef>
              <a:buFont typeface="Arial" panose="020B0604020202020204" pitchFamily="34" charset="0"/>
              <a:buChar char="•"/>
              <a:defRPr sz="2700"/>
            </a:lvl8pPr>
            <a:lvl9pPr marL="228354" indent="-228354">
              <a:spcBef>
                <a:spcPts val="1598"/>
              </a:spcBef>
              <a:buFont typeface="Arial" panose="020B0604020202020204" pitchFamily="34" charset="0"/>
              <a:buChar char="•"/>
              <a:defRPr sz="2700"/>
            </a:lvl9pPr>
          </a:lstStyle>
          <a:p>
            <a:pPr lvl="0"/>
            <a:r>
              <a:rPr lang="en-US" smtClean="0"/>
              <a:t>Click to edit Master text styles</a:t>
            </a:r>
          </a:p>
        </p:txBody>
      </p:sp>
      <p:sp>
        <p:nvSpPr>
          <p:cNvPr id="18" name="Text Placeholder 11"/>
          <p:cNvSpPr>
            <a:spLocks noGrp="1"/>
          </p:cNvSpPr>
          <p:nvPr>
            <p:ph type="body" sz="quarter" idx="18"/>
          </p:nvPr>
        </p:nvSpPr>
        <p:spPr>
          <a:xfrm>
            <a:off x="8145443" y="5237099"/>
            <a:ext cx="3502462" cy="2679446"/>
          </a:xfrm>
        </p:spPr>
        <p:txBody>
          <a:bodyPr anchor="ctr">
            <a:noAutofit/>
          </a:bodyPr>
          <a:lstStyle>
            <a:lvl1pPr marL="0" indent="0">
              <a:spcBef>
                <a:spcPts val="1598"/>
              </a:spcBef>
              <a:buFont typeface="Arial" panose="020B0604020202020204" pitchFamily="34" charset="0"/>
              <a:buNone/>
              <a:defRPr sz="3200"/>
            </a:lvl1pPr>
            <a:lvl2pPr marL="228354" indent="-228354">
              <a:spcBef>
                <a:spcPts val="1598"/>
              </a:spcBef>
              <a:buFont typeface="Arial" panose="020B0604020202020204" pitchFamily="34" charset="0"/>
              <a:buChar char="•"/>
              <a:defRPr sz="2700"/>
            </a:lvl2pPr>
            <a:lvl3pPr marL="228354" indent="-228354">
              <a:spcBef>
                <a:spcPts val="1598"/>
              </a:spcBef>
              <a:buFont typeface="Arial" panose="020B0604020202020204" pitchFamily="34" charset="0"/>
              <a:buChar char="•"/>
              <a:defRPr sz="2700"/>
            </a:lvl3pPr>
            <a:lvl4pPr marL="228354" indent="-228354">
              <a:spcBef>
                <a:spcPts val="1598"/>
              </a:spcBef>
              <a:buFont typeface="Arial" panose="020B0604020202020204" pitchFamily="34" charset="0"/>
              <a:buChar char="•"/>
              <a:defRPr sz="2700"/>
            </a:lvl4pPr>
            <a:lvl5pPr marL="228354" indent="-228354">
              <a:spcBef>
                <a:spcPts val="1598"/>
              </a:spcBef>
              <a:buFont typeface="Arial" panose="020B0604020202020204" pitchFamily="34" charset="0"/>
              <a:buChar char="•"/>
              <a:defRPr sz="2700"/>
            </a:lvl5pPr>
            <a:lvl6pPr marL="228354" indent="-228354">
              <a:spcBef>
                <a:spcPts val="1598"/>
              </a:spcBef>
              <a:buFont typeface="Arial" panose="020B0604020202020204" pitchFamily="34" charset="0"/>
              <a:buChar char="•"/>
              <a:defRPr sz="2700"/>
            </a:lvl6pPr>
            <a:lvl7pPr marL="228354" indent="-228354">
              <a:spcBef>
                <a:spcPts val="1598"/>
              </a:spcBef>
              <a:buFont typeface="Arial" panose="020B0604020202020204" pitchFamily="34" charset="0"/>
              <a:buChar char="•"/>
              <a:defRPr sz="2700"/>
            </a:lvl7pPr>
            <a:lvl8pPr marL="228354" indent="-228354">
              <a:spcBef>
                <a:spcPts val="1598"/>
              </a:spcBef>
              <a:buFont typeface="Arial" panose="020B0604020202020204" pitchFamily="34" charset="0"/>
              <a:buChar char="•"/>
              <a:defRPr sz="2700"/>
            </a:lvl8pPr>
            <a:lvl9pPr marL="228354" indent="-228354">
              <a:spcBef>
                <a:spcPts val="1598"/>
              </a:spcBef>
              <a:buFont typeface="Arial" panose="020B0604020202020204" pitchFamily="34" charset="0"/>
              <a:buChar char="•"/>
              <a:defRPr sz="27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2106" y="2029883"/>
            <a:ext cx="5482113" cy="3653790"/>
          </a:xfrm>
        </p:spPr>
        <p:txBody>
          <a:bodyPr anchor="ctr">
            <a:noAutofit/>
          </a:bodyPr>
          <a:lstStyle>
            <a:lvl1pPr marL="0" indent="0">
              <a:spcBef>
                <a:spcPts val="1598"/>
              </a:spcBef>
              <a:buFont typeface="Arial" panose="020B0604020202020204" pitchFamily="34" charset="0"/>
              <a:buNone/>
              <a:defRPr sz="3700"/>
            </a:lvl1pPr>
            <a:lvl2pPr marL="228354" indent="-228354">
              <a:spcBef>
                <a:spcPts val="1598"/>
              </a:spcBef>
              <a:buFont typeface="Arial" panose="020B0604020202020204" pitchFamily="34" charset="0"/>
              <a:buChar char="•"/>
              <a:defRPr sz="2700"/>
            </a:lvl2pPr>
            <a:lvl3pPr marL="228354" indent="-228354">
              <a:spcBef>
                <a:spcPts val="1598"/>
              </a:spcBef>
              <a:buFont typeface="Arial" panose="020B0604020202020204" pitchFamily="34" charset="0"/>
              <a:buChar char="•"/>
              <a:defRPr sz="2700"/>
            </a:lvl3pPr>
            <a:lvl4pPr marL="228354" indent="-228354">
              <a:spcBef>
                <a:spcPts val="1598"/>
              </a:spcBef>
              <a:buFont typeface="Arial" panose="020B0604020202020204" pitchFamily="34" charset="0"/>
              <a:buChar char="•"/>
              <a:defRPr sz="2700"/>
            </a:lvl4pPr>
            <a:lvl5pPr marL="228354" indent="-228354">
              <a:spcBef>
                <a:spcPts val="1598"/>
              </a:spcBef>
              <a:buFont typeface="Arial" panose="020B0604020202020204" pitchFamily="34" charset="0"/>
              <a:buChar char="•"/>
              <a:defRPr sz="2700"/>
            </a:lvl5pPr>
            <a:lvl6pPr marL="228354" indent="-228354">
              <a:spcBef>
                <a:spcPts val="1598"/>
              </a:spcBef>
              <a:buFont typeface="Arial" panose="020B0604020202020204" pitchFamily="34" charset="0"/>
              <a:buChar char="•"/>
              <a:defRPr sz="2700"/>
            </a:lvl6pPr>
            <a:lvl7pPr marL="228354" indent="-228354">
              <a:spcBef>
                <a:spcPts val="1598"/>
              </a:spcBef>
              <a:buFont typeface="Arial" panose="020B0604020202020204" pitchFamily="34" charset="0"/>
              <a:buChar char="•"/>
              <a:defRPr sz="2700"/>
            </a:lvl7pPr>
            <a:lvl8pPr marL="228354" indent="-228354">
              <a:spcBef>
                <a:spcPts val="1598"/>
              </a:spcBef>
              <a:buFont typeface="Arial" panose="020B0604020202020204" pitchFamily="34" charset="0"/>
              <a:buChar char="•"/>
              <a:defRPr sz="2700"/>
            </a:lvl8pPr>
            <a:lvl9pPr marL="228354" indent="-228354">
              <a:spcBef>
                <a:spcPts val="1598"/>
              </a:spcBef>
              <a:buFont typeface="Arial" panose="020B0604020202020204" pitchFamily="34" charset="0"/>
              <a:buChar char="•"/>
              <a:defRPr sz="2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2A62B-A9A1-BD4B-8067-86DD35117CEE}"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hasCustomPrompt="1"/>
          </p:nvPr>
        </p:nvSpPr>
        <p:spPr>
          <a:xfrm>
            <a:off x="759819" y="2029883"/>
            <a:ext cx="4073514" cy="3653790"/>
          </a:xfrm>
        </p:spPr>
        <p:txBody>
          <a:bodyPr anchor="ctr"/>
          <a:lstStyle>
            <a:lvl1pPr algn="r">
              <a:defRPr sz="221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398" y="985341"/>
            <a:ext cx="11116506" cy="1957992"/>
          </a:xfrm>
        </p:spPr>
        <p:txBody>
          <a:bodyPr/>
          <a:lstStyle>
            <a:lvl1pPr>
              <a:lnSpc>
                <a:spcPct val="80000"/>
              </a:lnSpc>
              <a:defRPr sz="6400"/>
            </a:lvl1pPr>
          </a:lstStyle>
          <a:p>
            <a:r>
              <a:rPr lang="en-US" smtClean="0"/>
              <a:t>Click to edit Master title style</a:t>
            </a:r>
            <a:endParaRPr dirty="0"/>
          </a:p>
        </p:txBody>
      </p:sp>
      <p:sp>
        <p:nvSpPr>
          <p:cNvPr id="3" name="Subtitle 2"/>
          <p:cNvSpPr>
            <a:spLocks noGrp="1"/>
          </p:cNvSpPr>
          <p:nvPr>
            <p:ph type="subTitle" idx="1"/>
          </p:nvPr>
        </p:nvSpPr>
        <p:spPr>
          <a:xfrm>
            <a:off x="531347" y="3044825"/>
            <a:ext cx="11117953" cy="1217930"/>
          </a:xfrm>
        </p:spPr>
        <p:txBody>
          <a:bodyPr>
            <a:noAutofit/>
          </a:bodyPr>
          <a:lstStyle>
            <a:lvl1pPr marL="0" indent="0" algn="l">
              <a:spcBef>
                <a:spcPts val="0"/>
              </a:spcBef>
              <a:buNone/>
              <a:defRPr sz="3200" b="1">
                <a:solidFill>
                  <a:schemeClr val="tx1"/>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4D813C46-5AAA-0045-A784-1D6C400A7C04}" type="datetime1">
              <a:rPr lang="en-US" smtClean="0"/>
              <a:t>4/27/17</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15" name="TextBox 14"/>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rgbClr val="5F5F5F"/>
                </a:solidFill>
              </a:rPr>
              <a:t>Copyright © </a:t>
            </a:r>
            <a:r>
              <a:rPr lang="en-US" sz="1100" dirty="0" smtClean="0">
                <a:solidFill>
                  <a:srgbClr val="5F5F5F"/>
                </a:solidFill>
              </a:rPr>
              <a:t>2017,</a:t>
            </a:r>
            <a:r>
              <a:rPr sz="1100" dirty="0" smtClean="0">
                <a:solidFill>
                  <a:srgbClr val="5F5F5F"/>
                </a:solidFill>
              </a:rPr>
              <a:t> </a:t>
            </a:r>
            <a:r>
              <a:rPr sz="1100" dirty="0">
                <a:solidFill>
                  <a:srgbClr val="5F5F5F"/>
                </a:solidFill>
              </a:rPr>
              <a:t>Oracle and/or its affiliates. All rights reserved.  </a:t>
            </a:r>
            <a:r>
              <a:rPr sz="1100" dirty="0" smtClean="0">
                <a:solidFill>
                  <a:srgbClr val="5F5F5F"/>
                </a:solidFill>
              </a:rPr>
              <a:t>|</a:t>
            </a:r>
            <a:endParaRPr sz="1100" dirty="0">
              <a:solidFill>
                <a:srgbClr val="5F5F5F"/>
              </a:solidFill>
            </a:endParaRPr>
          </a:p>
        </p:txBody>
      </p:sp>
      <p:pic>
        <p:nvPicPr>
          <p:cNvPr id="10" name="Picture 9"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89650"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397" y="2029883"/>
            <a:ext cx="5409018" cy="1014942"/>
          </a:xfrm>
        </p:spPr>
        <p:txBody>
          <a:bodyPr anchor="ctr">
            <a:noAutofit/>
          </a:bodyPr>
          <a:lstStyle>
            <a:lvl1pPr marL="0" indent="0">
              <a:spcBef>
                <a:spcPts val="0"/>
              </a:spcBef>
              <a:buNone/>
              <a:defRPr sz="37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531397" y="3146319"/>
            <a:ext cx="5409018" cy="4770226"/>
          </a:xfrm>
        </p:spPr>
        <p:txBody>
          <a:bodyPr>
            <a:noAutofit/>
          </a:bodyPr>
          <a:lstStyle>
            <a:lvl1pPr>
              <a:defRPr sz="3700"/>
            </a:lvl1pPr>
            <a:lvl2pPr>
              <a:defRPr sz="3200"/>
            </a:lvl2pPr>
            <a:lvl3pPr>
              <a:defRPr sz="2700"/>
            </a:lvl3pPr>
            <a:lvl4pPr>
              <a:defRPr sz="24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38885" y="2029883"/>
            <a:ext cx="5409018" cy="1014942"/>
          </a:xfrm>
        </p:spPr>
        <p:txBody>
          <a:bodyPr anchor="ctr">
            <a:noAutofit/>
          </a:bodyPr>
          <a:lstStyle>
            <a:lvl1pPr marL="0" indent="0">
              <a:spcBef>
                <a:spcPts val="0"/>
              </a:spcBef>
              <a:buNone/>
              <a:defRPr sz="37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38885" y="3146319"/>
            <a:ext cx="5409018" cy="4770226"/>
          </a:xfrm>
        </p:spPr>
        <p:txBody>
          <a:bodyPr>
            <a:noAutofit/>
          </a:bodyPr>
          <a:lstStyle>
            <a:lvl1pPr>
              <a:defRPr sz="3700"/>
            </a:lvl1pPr>
            <a:lvl2pPr>
              <a:defRPr sz="3200"/>
            </a:lvl2pPr>
            <a:lvl3pPr>
              <a:defRPr sz="2700"/>
            </a:lvl3pPr>
            <a:lvl4pPr>
              <a:defRPr sz="24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CFFFFBC-830B-BE48-A60F-3A3B7341FF90}" type="datetime1">
              <a:rPr lang="en-US" smtClean="0"/>
              <a:t>4/27/17</a:t>
            </a:fld>
            <a:endParaRPr dirty="0"/>
          </a:p>
        </p:txBody>
      </p:sp>
      <p:sp>
        <p:nvSpPr>
          <p:cNvPr id="8" name="Footer Placeholder 7"/>
          <p:cNvSpPr>
            <a:spLocks noGrp="1"/>
          </p:cNvSpPr>
          <p:nvPr>
            <p:ph type="ftr" sz="quarter" idx="11"/>
          </p:nvPr>
        </p:nvSpPr>
        <p:spPr/>
        <p:txBody>
          <a:bodyPr/>
          <a:lstStyle/>
          <a:p>
            <a:r>
              <a:rPr lang="en-US" smtClean="0"/>
              <a:t>Confidential – Oracle Internal/Restricted/Highly Restricted</a:t>
            </a:r>
            <a:endParaRPr dirty="0"/>
          </a:p>
        </p:txBody>
      </p:sp>
      <p:sp>
        <p:nvSpPr>
          <p:cNvPr id="9" name="Slide Number Placeholder 8"/>
          <p:cNvSpPr>
            <a:spLocks noGrp="1"/>
          </p:cNvSpPr>
          <p:nvPr>
            <p:ph type="sldNum" sz="quarter" idx="12"/>
          </p:nvPr>
        </p:nvSpPr>
        <p:spPr/>
        <p:txBody>
          <a:bodyPr/>
          <a:lstStyle/>
          <a:p>
            <a:fld id="{C51EAA63-D034-42AE-91FA-B13B9518C7BE}" type="slidenum">
              <a:r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39A174-1ADF-1E48-B6DD-36515CA54732}" type="datetime1">
              <a:rPr lang="en-US" smtClean="0"/>
              <a:t>4/27/17</a:t>
            </a:fld>
            <a:endParaRPr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9DE5E5-CA66-5940-9D1C-9F6D8D7529FE}" type="datetime1">
              <a:rPr lang="en-US" smtClean="0"/>
              <a:t>4/27/17</a:t>
            </a:fld>
            <a:endParaRPr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6" name="Text Placeholder 12"/>
          <p:cNvSpPr>
            <a:spLocks noGrp="1"/>
          </p:cNvSpPr>
          <p:nvPr>
            <p:ph type="body" sz="quarter" idx="13" hasCustomPrompt="1"/>
          </p:nvPr>
        </p:nvSpPr>
        <p:spPr>
          <a:xfrm>
            <a:off x="531398" y="1829750"/>
            <a:ext cx="11116504" cy="457255"/>
          </a:xfrm>
        </p:spPr>
        <p:txBody>
          <a:bodyPr>
            <a:noAutofit/>
          </a:bodyPr>
          <a:lstStyle>
            <a:lvl1pPr marL="2115" indent="0">
              <a:spcBef>
                <a:spcPts val="0"/>
              </a:spcBef>
              <a:buFontTx/>
              <a:buNone/>
              <a:defRPr sz="3200" b="1"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AFBF-606B-E543-8502-3BFA1F086CBC}" type="datetime1">
              <a:rPr lang="en-US" smtClean="0"/>
              <a:t>4/27/17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47" y="2029883"/>
            <a:ext cx="7766476" cy="5886662"/>
          </a:xfrm>
        </p:spPr>
        <p:txBody>
          <a:bodyPr>
            <a:noAutofit/>
          </a:bodyPr>
          <a:lstStyle>
            <a:lvl1pPr>
              <a:defRPr sz="3700"/>
            </a:lvl1pPr>
            <a:lvl2pPr>
              <a:defRPr sz="3200"/>
            </a:lvl2pPr>
            <a:lvl3pPr>
              <a:defRPr sz="2700"/>
            </a:lvl3pPr>
            <a:lvl4pPr>
              <a:defRPr sz="24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0430" y="2029884"/>
            <a:ext cx="2969478" cy="5886662"/>
          </a:xfrm>
        </p:spPr>
        <p:txBody>
          <a:bodyPr>
            <a:noAutofit/>
          </a:bodyPr>
          <a:lstStyle>
            <a:lvl1pPr marL="0" indent="0">
              <a:buNone/>
              <a:defRPr sz="27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AF893-3E10-FD41-AEC9-8B3D0A4A1856}"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399" y="2029884"/>
            <a:ext cx="6091235" cy="5882832"/>
          </a:xfrm>
          <a:solidFill>
            <a:schemeClr val="bg2"/>
          </a:solid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7003338" y="2029883"/>
            <a:ext cx="4644569" cy="5886662"/>
          </a:xfrm>
        </p:spPr>
        <p:txBody>
          <a:bodyPr>
            <a:noAutofit/>
          </a:bodyPr>
          <a:lstStyle>
            <a:lvl1pPr marL="0" indent="0">
              <a:buNone/>
              <a:defRPr sz="27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25C25-20DE-A84C-A42C-F77161DB4A96}"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89650"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397" y="2029883"/>
            <a:ext cx="5409018" cy="4628134"/>
          </a:xfrm>
          <a:solidFill>
            <a:schemeClr val="bg2"/>
          </a:solid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397" y="6800109"/>
            <a:ext cx="5405972" cy="1116436"/>
          </a:xfrm>
        </p:spPr>
        <p:txBody>
          <a:bodyPr>
            <a:noAutofit/>
          </a:bodyPr>
          <a:lstStyle>
            <a:lvl1pPr marL="0" indent="0">
              <a:buNone/>
              <a:defRPr sz="24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EB4F4-FDFD-ED43-860C-BD557FEEC804}"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241930" y="2029883"/>
            <a:ext cx="5409018" cy="4628134"/>
          </a:xfrm>
          <a:solidFill>
            <a:schemeClr val="bg2"/>
          </a:solid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6241931" y="6800109"/>
            <a:ext cx="5405972" cy="1116436"/>
          </a:xfrm>
        </p:spPr>
        <p:txBody>
          <a:bodyPr>
            <a:noAutofit/>
          </a:bodyPr>
          <a:lstStyle>
            <a:lvl1pPr marL="0" indent="0">
              <a:buNone/>
              <a:defRPr sz="24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6138"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3161" y="2029883"/>
            <a:ext cx="0" cy="5886662"/>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398" y="2029883"/>
            <a:ext cx="3472005" cy="4059767"/>
          </a:xfrm>
          <a:solidFill>
            <a:schemeClr val="bg2"/>
          </a:solid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1397" y="6261998"/>
            <a:ext cx="3472005" cy="1654547"/>
          </a:xfrm>
        </p:spPr>
        <p:txBody>
          <a:bodyPr>
            <a:noAutofit/>
          </a:bodyPr>
          <a:lstStyle>
            <a:lvl1pPr marL="0" indent="0">
              <a:buNone/>
              <a:defRPr sz="24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0CA68-5E1D-2648-A796-3AC679BBE128}"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353649" y="2029883"/>
            <a:ext cx="3472005" cy="4059767"/>
          </a:xfrm>
          <a:solidFill>
            <a:schemeClr val="bg2"/>
          </a:solid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10" name="Text Placeholder 3"/>
          <p:cNvSpPr>
            <a:spLocks noGrp="1"/>
          </p:cNvSpPr>
          <p:nvPr>
            <p:ph type="body" sz="half" idx="14"/>
          </p:nvPr>
        </p:nvSpPr>
        <p:spPr>
          <a:xfrm>
            <a:off x="4353649" y="6261998"/>
            <a:ext cx="3472005" cy="1654547"/>
          </a:xfrm>
        </p:spPr>
        <p:txBody>
          <a:bodyPr>
            <a:noAutofit/>
          </a:bodyPr>
          <a:lstStyle>
            <a:lvl1pPr marL="0" indent="0">
              <a:buNone/>
              <a:defRPr sz="24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13" name="Picture Placeholder 2"/>
          <p:cNvSpPr>
            <a:spLocks noGrp="1"/>
          </p:cNvSpPr>
          <p:nvPr>
            <p:ph type="pic" idx="15"/>
          </p:nvPr>
        </p:nvSpPr>
        <p:spPr bwMode="gray">
          <a:xfrm>
            <a:off x="8175899" y="2029883"/>
            <a:ext cx="3472005" cy="4059767"/>
          </a:xfrm>
          <a:solidFill>
            <a:schemeClr val="bg2"/>
          </a:solidFill>
        </p:spPr>
        <p:txBody>
          <a:bodyPr tIns="243578">
            <a:noAutofit/>
          </a:bodyPr>
          <a:lstStyle>
            <a:lvl1pPr marL="0" indent="0" algn="ctr">
              <a:buNone/>
              <a:defRPr sz="32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14" name="Text Placeholder 3"/>
          <p:cNvSpPr>
            <a:spLocks noGrp="1"/>
          </p:cNvSpPr>
          <p:nvPr>
            <p:ph type="body" sz="half" idx="16"/>
          </p:nvPr>
        </p:nvSpPr>
        <p:spPr>
          <a:xfrm>
            <a:off x="8175899" y="6261998"/>
            <a:ext cx="3472005" cy="1654547"/>
          </a:xfrm>
        </p:spPr>
        <p:txBody>
          <a:bodyPr>
            <a:noAutofit/>
          </a:bodyPr>
          <a:lstStyle>
            <a:lvl1pPr marL="0" indent="0">
              <a:buNone/>
              <a:defRPr sz="24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title="iOS Smartphone and Tablet: Horizontal Layou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657" y="2028321"/>
            <a:ext cx="6490290" cy="6083554"/>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9112" y="2434613"/>
            <a:ext cx="1839437" cy="5177453"/>
          </a:xfrm>
          <a:prstGeom prst="rect">
            <a:avLst/>
          </a:prstGeom>
        </p:spPr>
      </p:pic>
      <p:sp>
        <p:nvSpPr>
          <p:cNvPr id="3" name="Picture Placeholder 2"/>
          <p:cNvSpPr>
            <a:spLocks noGrp="1"/>
          </p:cNvSpPr>
          <p:nvPr>
            <p:ph type="pic" idx="1"/>
          </p:nvPr>
        </p:nvSpPr>
        <p:spPr bwMode="gray">
          <a:xfrm>
            <a:off x="1887647" y="3149493"/>
            <a:ext cx="1617223" cy="3774310"/>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DA38B655-5B37-774F-952B-2EF42A453626}"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28770" y="2464405"/>
            <a:ext cx="5242588" cy="5287212"/>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4744537" y="2243061"/>
            <a:ext cx="8001053" cy="4563854"/>
          </a:xfrm>
          <a:prstGeom prst="rect">
            <a:avLst/>
          </a:prstGeom>
        </p:spPr>
      </p:pic>
      <p:sp>
        <p:nvSpPr>
          <p:cNvPr id="2" name="Title 1"/>
          <p:cNvSpPr>
            <a:spLocks noGrp="1"/>
          </p:cNvSpPr>
          <p:nvPr>
            <p:ph type="title"/>
          </p:nvPr>
        </p:nvSpPr>
        <p:spPr>
          <a:xfrm>
            <a:off x="531397" y="541302"/>
            <a:ext cx="5938955" cy="1184099"/>
          </a:xfrm>
        </p:spPr>
        <p:txBody>
          <a:bodyPr anchor="b"/>
          <a:lstStyle>
            <a:lvl1pPr algn="l">
              <a:defRPr sz="48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E63E8679-970F-0E44-9FB8-4B88F38302EF}"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742402" y="1349451"/>
            <a:ext cx="3959041" cy="6995836"/>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pic>
        <p:nvPicPr>
          <p:cNvPr id="13" name="Picture 12" descr="Photos, screen captures, graphics can be inserted in a white mobile phone and tablet" title="iOS Smartphone and Tablet: Vertical Layou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7717" y="2537358"/>
            <a:ext cx="1839437" cy="5177453"/>
          </a:xfrm>
          <a:prstGeom prst="rect">
            <a:avLst/>
          </a:prstGeom>
        </p:spPr>
      </p:pic>
      <p:sp>
        <p:nvSpPr>
          <p:cNvPr id="14" name="Picture Placeholder 2"/>
          <p:cNvSpPr>
            <a:spLocks noGrp="1"/>
          </p:cNvSpPr>
          <p:nvPr>
            <p:ph type="pic" idx="1"/>
          </p:nvPr>
        </p:nvSpPr>
        <p:spPr bwMode="gray">
          <a:xfrm>
            <a:off x="4076255" y="3261752"/>
            <a:ext cx="1617223" cy="3775583"/>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title="Title Slide with Picture"/>
          <p:cNvSpPr/>
          <p:nvPr/>
        </p:nvSpPr>
        <p:spPr bwMode="hidden">
          <a:xfrm>
            <a:off x="0" y="0"/>
            <a:ext cx="12179300" cy="913447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sp>
        <p:nvSpPr>
          <p:cNvPr id="2" name="Title 1"/>
          <p:cNvSpPr>
            <a:spLocks noGrp="1"/>
          </p:cNvSpPr>
          <p:nvPr>
            <p:ph type="ctrTitle"/>
          </p:nvPr>
        </p:nvSpPr>
        <p:spPr>
          <a:xfrm>
            <a:off x="531398" y="985341"/>
            <a:ext cx="9593697" cy="1957992"/>
          </a:xfrm>
        </p:spPr>
        <p:txBody>
          <a:bodyPr/>
          <a:lstStyle>
            <a:lvl1pPr>
              <a:lnSpc>
                <a:spcPct val="80000"/>
              </a:lnSpc>
              <a:defRPr sz="6400"/>
            </a:lvl1pPr>
          </a:lstStyle>
          <a:p>
            <a:r>
              <a:rPr lang="en-US" smtClean="0"/>
              <a:t>Click to edit Master title style</a:t>
            </a:r>
            <a:endParaRPr dirty="0"/>
          </a:p>
        </p:txBody>
      </p:sp>
      <p:sp>
        <p:nvSpPr>
          <p:cNvPr id="3" name="Subtitle 2"/>
          <p:cNvSpPr>
            <a:spLocks noGrp="1"/>
          </p:cNvSpPr>
          <p:nvPr>
            <p:ph type="subTitle" idx="1"/>
          </p:nvPr>
        </p:nvSpPr>
        <p:spPr>
          <a:xfrm>
            <a:off x="531347" y="3044825"/>
            <a:ext cx="9593697" cy="1217930"/>
          </a:xfrm>
        </p:spPr>
        <p:txBody>
          <a:bodyPr>
            <a:noAutofit/>
          </a:bodyPr>
          <a:lstStyle>
            <a:lvl1pPr marL="0" indent="0" algn="l">
              <a:spcBef>
                <a:spcPts val="0"/>
              </a:spcBef>
              <a:buNone/>
              <a:defRPr sz="3200" b="1">
                <a:solidFill>
                  <a:schemeClr val="tx1"/>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398" y="4567841"/>
            <a:ext cx="9593697" cy="3348707"/>
          </a:xfrm>
        </p:spPr>
        <p:txBody>
          <a:bodyPr>
            <a:noAutofit/>
          </a:bodyPr>
          <a:lstStyle>
            <a:lvl1pPr marL="2115" indent="0">
              <a:spcBef>
                <a:spcPts val="0"/>
              </a:spcBef>
              <a:buFontTx/>
              <a:buNone/>
              <a:defRPr sz="3200"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28EA2FC9-FB8E-5643-A6BA-BB418325CE56}" type="datetime1">
              <a:rPr lang="en-US" smtClean="0"/>
              <a:t>4/27/17</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smtClean="0"/>
              <a:t>Confidential – Oracle Internal/Restricted/Highly Restricted</a:t>
            </a:r>
            <a:endParaRPr lang="en-US" dirty="0"/>
          </a:p>
        </p:txBody>
      </p:sp>
      <p:sp>
        <p:nvSpPr>
          <p:cNvPr id="14" name="TextBox 13"/>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chemeClr val="tx1"/>
                </a:solidFill>
              </a:rPr>
              <a:t>Copyright © </a:t>
            </a:r>
            <a:r>
              <a:rPr lang="en-US" sz="1100" dirty="0" smtClean="0">
                <a:solidFill>
                  <a:schemeClr val="tx1"/>
                </a:solidFill>
              </a:rPr>
              <a:t>2017,</a:t>
            </a:r>
            <a:r>
              <a:rPr sz="1100" dirty="0" smtClean="0">
                <a:solidFill>
                  <a:schemeClr val="tx1"/>
                </a:solidFill>
              </a:rPr>
              <a:t> </a:t>
            </a:r>
            <a:r>
              <a:rPr sz="1100" dirty="0">
                <a:solidFill>
                  <a:schemeClr val="tx1"/>
                </a:solidFill>
              </a:rPr>
              <a:t>Oracle and/or its affiliates. All rights reserved.  </a:t>
            </a:r>
            <a:r>
              <a:rPr sz="1100" dirty="0" smtClean="0">
                <a:solidFill>
                  <a:schemeClr val="tx1"/>
                </a:solidFill>
              </a:rPr>
              <a:t>|</a:t>
            </a:r>
            <a:endParaRPr sz="1100" dirty="0">
              <a:solidFill>
                <a:schemeClr val="tx1"/>
              </a:solidFill>
            </a:endParaRPr>
          </a:p>
        </p:txBody>
      </p:sp>
      <p:pic>
        <p:nvPicPr>
          <p:cNvPr id="11" name="Picture 10"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5334" y="2678737"/>
            <a:ext cx="1818233" cy="4692244"/>
          </a:xfrm>
          <a:prstGeom prst="rect">
            <a:avLst/>
          </a:prstGeom>
        </p:spPr>
      </p:pic>
      <p:pic>
        <p:nvPicPr>
          <p:cNvPr id="11" name="Picture 10" descr="Photos, screen captures, graphics can be inserted in a white mobile phone and tablet" title="Android Smartphone and Tablet: Horizont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8676" y="2111564"/>
            <a:ext cx="5824745" cy="5470673"/>
          </a:xfrm>
          <a:prstGeom prst="rect">
            <a:avLst/>
          </a:prstGeom>
        </p:spPr>
      </p:pic>
      <p:sp>
        <p:nvSpPr>
          <p:cNvPr id="3" name="Picture Placeholder 2"/>
          <p:cNvSpPr>
            <a:spLocks noGrp="1"/>
          </p:cNvSpPr>
          <p:nvPr>
            <p:ph type="pic" idx="1"/>
          </p:nvPr>
        </p:nvSpPr>
        <p:spPr bwMode="gray">
          <a:xfrm>
            <a:off x="1908680" y="3149493"/>
            <a:ext cx="1571539" cy="3774310"/>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5" name="Date Placeholder 4"/>
          <p:cNvSpPr>
            <a:spLocks noGrp="1"/>
          </p:cNvSpPr>
          <p:nvPr>
            <p:ph type="dt" sz="half" idx="10"/>
          </p:nvPr>
        </p:nvSpPr>
        <p:spPr/>
        <p:txBody>
          <a:bodyPr/>
          <a:lstStyle/>
          <a:p>
            <a:fld id="{8B482C15-144D-5047-A5F1-7D99D84BBFB0}"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28772" y="2630729"/>
            <a:ext cx="5244554" cy="4433265"/>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2901"/>
          <a:stretch/>
        </p:blipFill>
        <p:spPr>
          <a:xfrm rot="5400000">
            <a:off x="4943177" y="2686440"/>
            <a:ext cx="7557486" cy="4114107"/>
          </a:xfrm>
          <a:prstGeom prst="rect">
            <a:avLst/>
          </a:prstGeom>
        </p:spPr>
      </p:pic>
      <p:sp>
        <p:nvSpPr>
          <p:cNvPr id="2" name="Title 1"/>
          <p:cNvSpPr>
            <a:spLocks noGrp="1"/>
          </p:cNvSpPr>
          <p:nvPr>
            <p:ph type="title"/>
          </p:nvPr>
        </p:nvSpPr>
        <p:spPr>
          <a:xfrm>
            <a:off x="531397" y="541302"/>
            <a:ext cx="5938955" cy="1184099"/>
          </a:xfrm>
        </p:spPr>
        <p:txBody>
          <a:bodyPr anchor="b"/>
          <a:lstStyle>
            <a:lvl1pPr algn="l">
              <a:defRPr sz="48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F8E68280-77B5-7046-8002-0C2A6FF60231}" type="datetime1">
              <a:rPr lang="en-US" smtClean="0"/>
              <a:t>4/27/17</a:t>
            </a:fld>
            <a:endParaRPr dirty="0"/>
          </a:p>
        </p:txBody>
      </p:sp>
      <p:sp>
        <p:nvSpPr>
          <p:cNvPr id="6" name="Footer Placeholder 5"/>
          <p:cNvSpPr>
            <a:spLocks noGrp="1"/>
          </p:cNvSpPr>
          <p:nvPr>
            <p:ph type="ftr" sz="quarter" idx="11"/>
          </p:nvPr>
        </p:nvSpPr>
        <p:spPr/>
        <p:txBody>
          <a:bodyPr/>
          <a:lstStyle/>
          <a:p>
            <a:r>
              <a:rPr lang="en-US" smtClean="0"/>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7056187" y="1349451"/>
            <a:ext cx="3310978" cy="6995836"/>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pic>
        <p:nvPicPr>
          <p:cNvPr id="19" name="Picture 18" descr="Photos, screen captures, graphics can be inserted in a white mobile phone and tablet" title="Android Smartphone and Tablet: Vertic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6856" y="2792268"/>
            <a:ext cx="1818233" cy="4692244"/>
          </a:xfrm>
          <a:prstGeom prst="rect">
            <a:avLst/>
          </a:prstGeom>
        </p:spPr>
      </p:pic>
      <p:sp>
        <p:nvSpPr>
          <p:cNvPr id="20" name="Picture Placeholder 2"/>
          <p:cNvSpPr>
            <a:spLocks noGrp="1"/>
          </p:cNvSpPr>
          <p:nvPr>
            <p:ph type="pic" idx="1"/>
          </p:nvPr>
        </p:nvSpPr>
        <p:spPr bwMode="gray">
          <a:xfrm>
            <a:off x="4090201" y="3263024"/>
            <a:ext cx="1571539" cy="3774310"/>
          </a:xfrm>
          <a:solidFill>
            <a:schemeClr val="bg2"/>
          </a:solidFill>
          <a:ln w="12700">
            <a:solidFill>
              <a:schemeClr val="bg2"/>
            </a:solidFill>
          </a:ln>
        </p:spPr>
        <p:txBody>
          <a:bodyPr tIns="243578">
            <a:normAutofit/>
          </a:bodyPr>
          <a:lstStyle>
            <a:lvl1pPr marL="0" indent="0" algn="ctr">
              <a:buNone/>
              <a:defRPr sz="27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r>
              <a:rPr lang="en-US" smtClean="0"/>
              <a:t>Drag picture to placeholder or click icon to add</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title="Large metric with 4-color photo"/>
          <p:cNvSpPr/>
          <p:nvPr/>
        </p:nvSpPr>
        <p:spPr bwMode="hidden">
          <a:xfrm>
            <a:off x="0" y="0"/>
            <a:ext cx="12179300" cy="913447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grpSp>
        <p:nvGrpSpPr>
          <p:cNvPr id="2" name="Group 1"/>
          <p:cNvGrpSpPr/>
          <p:nvPr/>
        </p:nvGrpSpPr>
        <p:grpSpPr>
          <a:xfrm>
            <a:off x="1" y="0"/>
            <a:ext cx="12179874" cy="9134475"/>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D061FBC3-B3BC-0343-8C44-083187317F83}" type="datetime1">
              <a:rPr lang="en-US" smtClean="0"/>
              <a:t>4/27/17</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smtClean="0"/>
              <a:t>Confidential – Oracle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59818" y="3552296"/>
            <a:ext cx="5025271" cy="2611785"/>
          </a:xfrm>
        </p:spPr>
        <p:txBody>
          <a:bodyPr>
            <a:noAutofit/>
          </a:bodyPr>
          <a:lstStyle>
            <a:lvl1pPr marL="2115" indent="0">
              <a:spcBef>
                <a:spcPts val="0"/>
              </a:spcBef>
              <a:buFontTx/>
              <a:buNone/>
              <a:defRPr sz="3700"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text</a:t>
            </a:r>
          </a:p>
        </p:txBody>
      </p:sp>
      <p:sp>
        <p:nvSpPr>
          <p:cNvPr id="3" name="Title 2"/>
          <p:cNvSpPr>
            <a:spLocks noGrp="1"/>
          </p:cNvSpPr>
          <p:nvPr>
            <p:ph type="title" hasCustomPrompt="1"/>
          </p:nvPr>
        </p:nvSpPr>
        <p:spPr>
          <a:xfrm>
            <a:off x="759818" y="811953"/>
            <a:ext cx="5025271" cy="2723427"/>
          </a:xfrm>
        </p:spPr>
        <p:txBody>
          <a:bodyPr/>
          <a:lstStyle>
            <a:lvl1pPr>
              <a:defRPr sz="18400" b="1"/>
            </a:lvl1pPr>
          </a:lstStyle>
          <a:p>
            <a:r>
              <a:rPr lang="en-US" dirty="0" smtClean="0"/>
              <a:t>XX</a:t>
            </a:r>
            <a:endParaRPr lang="en-US" dirty="0"/>
          </a:p>
        </p:txBody>
      </p:sp>
      <p:sp>
        <p:nvSpPr>
          <p:cNvPr id="19" name="TextBox 18"/>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rgbClr val="5F5F5F"/>
                </a:solidFill>
              </a:rPr>
              <a:t>Copyright © </a:t>
            </a:r>
            <a:r>
              <a:rPr lang="en-US" sz="1100" dirty="0" smtClean="0">
                <a:solidFill>
                  <a:srgbClr val="5F5F5F"/>
                </a:solidFill>
              </a:rPr>
              <a:t>2017,</a:t>
            </a:r>
            <a:r>
              <a:rPr sz="1100" dirty="0" smtClean="0">
                <a:solidFill>
                  <a:srgbClr val="5F5F5F"/>
                </a:solidFill>
              </a:rPr>
              <a:t> </a:t>
            </a:r>
            <a:r>
              <a:rPr sz="1100" dirty="0">
                <a:solidFill>
                  <a:srgbClr val="5F5F5F"/>
                </a:solidFill>
              </a:rPr>
              <a:t>Oracle and/or its affiliates. All rights reserved.  </a:t>
            </a:r>
            <a:r>
              <a:rPr sz="1100" dirty="0" smtClean="0">
                <a:solidFill>
                  <a:srgbClr val="5F5F5F"/>
                </a:solidFill>
              </a:rPr>
              <a:t>|</a:t>
            </a:r>
            <a:endParaRPr sz="110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3EDE-07F9-F543-A57F-B068A6C6C2E7}" type="datetime1">
              <a:rPr lang="en-US" smtClean="0"/>
              <a:t>4/27/17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397" y="1826896"/>
            <a:ext cx="11116506" cy="1184099"/>
          </a:xfrm>
          <a:prstGeom prst="rect">
            <a:avLst/>
          </a:prstGeom>
          <a:noFill/>
        </p:spPr>
        <p:txBody>
          <a:bodyPr wrap="none" lIns="0" tIns="0" rIns="0" bIns="0" rtlCol="0" anchor="b">
            <a:noAutofit/>
          </a:bodyPr>
          <a:lstStyle/>
          <a:p>
            <a:pPr>
              <a:lnSpc>
                <a:spcPct val="90000"/>
              </a:lnSpc>
            </a:pPr>
            <a:r>
              <a:rPr sz="4300" dirty="0">
                <a:latin typeface="+mj-lt"/>
              </a:rPr>
              <a:t>Safe Harbor</a:t>
            </a:r>
            <a:r>
              <a:rPr sz="4300" baseline="0" dirty="0">
                <a:latin typeface="+mj-lt"/>
              </a:rPr>
              <a:t> Statement</a:t>
            </a:r>
            <a:endParaRPr sz="4300" dirty="0">
              <a:latin typeface="+mj-lt"/>
            </a:endParaRPr>
          </a:p>
        </p:txBody>
      </p:sp>
      <p:sp>
        <p:nvSpPr>
          <p:cNvPr id="6" name="TextBox 5"/>
          <p:cNvSpPr txBox="1"/>
          <p:nvPr/>
        </p:nvSpPr>
        <p:spPr>
          <a:xfrm>
            <a:off x="531397" y="3349309"/>
            <a:ext cx="11116506" cy="3044825"/>
          </a:xfrm>
          <a:prstGeom prst="rect">
            <a:avLst/>
          </a:prstGeom>
          <a:noFill/>
        </p:spPr>
        <p:txBody>
          <a:bodyPr wrap="square" lIns="0" tIns="0" rIns="0" bIns="0" rtlCol="0" anchor="t">
            <a:noAutofit/>
          </a:bodyPr>
          <a:lstStyle/>
          <a:p>
            <a:pPr>
              <a:lnSpc>
                <a:spcPct val="90000"/>
              </a:lnSpc>
            </a:pPr>
            <a:r>
              <a:rPr sz="32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F0846-A068-BC48-8252-2B37F39F59F8}" type="datetime1">
              <a:rPr lang="en-US" smtClean="0"/>
              <a:t>4/27/17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397" y="1826896"/>
            <a:ext cx="11116506" cy="1184099"/>
          </a:xfrm>
          <a:prstGeom prst="rect">
            <a:avLst/>
          </a:prstGeom>
          <a:noFill/>
        </p:spPr>
        <p:txBody>
          <a:bodyPr wrap="none" lIns="0" tIns="0" rIns="0" bIns="0" rtlCol="0" anchor="b">
            <a:noAutofit/>
          </a:bodyPr>
          <a:lstStyle/>
          <a:p>
            <a:pPr>
              <a:lnSpc>
                <a:spcPct val="90000"/>
              </a:lnSpc>
            </a:pPr>
            <a:r>
              <a:rPr sz="4300" dirty="0">
                <a:latin typeface="+mj-lt"/>
              </a:rPr>
              <a:t>Safe Harbor</a:t>
            </a:r>
            <a:r>
              <a:rPr sz="4300" baseline="0" dirty="0">
                <a:latin typeface="+mj-lt"/>
              </a:rPr>
              <a:t> Statement</a:t>
            </a:r>
            <a:endParaRPr sz="4300" dirty="0">
              <a:latin typeface="+mj-lt"/>
            </a:endParaRPr>
          </a:p>
        </p:txBody>
      </p:sp>
      <p:sp>
        <p:nvSpPr>
          <p:cNvPr id="6" name="TextBox 5"/>
          <p:cNvSpPr txBox="1"/>
          <p:nvPr/>
        </p:nvSpPr>
        <p:spPr>
          <a:xfrm>
            <a:off x="531397" y="3349309"/>
            <a:ext cx="11116506" cy="3044825"/>
          </a:xfrm>
          <a:prstGeom prst="rect">
            <a:avLst/>
          </a:prstGeom>
          <a:noFill/>
        </p:spPr>
        <p:txBody>
          <a:bodyPr wrap="square" lIns="0" tIns="0" rIns="0" bIns="0" rtlCol="0" anchor="t">
            <a:noAutofit/>
          </a:bodyPr>
          <a:lstStyle/>
          <a:p>
            <a:pPr>
              <a:lnSpc>
                <a:spcPct val="90000"/>
              </a:lnSpc>
            </a:pPr>
            <a:r>
              <a:rPr sz="32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title="Oracle corporate Tagline in colo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8183" y="2293927"/>
            <a:ext cx="7742937" cy="3929592"/>
          </a:xfrm>
          <a:prstGeom prst="rect">
            <a:avLst/>
          </a:prstGeom>
        </p:spPr>
      </p:pic>
      <p:sp>
        <p:nvSpPr>
          <p:cNvPr id="2" name="Date Placeholder 1"/>
          <p:cNvSpPr>
            <a:spLocks noGrp="1"/>
          </p:cNvSpPr>
          <p:nvPr>
            <p:ph type="dt" sz="half" idx="10"/>
          </p:nvPr>
        </p:nvSpPr>
        <p:spPr/>
        <p:txBody>
          <a:bodyPr/>
          <a:lstStyle/>
          <a:p>
            <a:fld id="{68BD323E-1AA8-9945-A9F0-CB54A017EE50}" type="datetime1">
              <a:rPr lang="en-US" smtClean="0"/>
              <a:t>4/27/17</a:t>
            </a:fld>
            <a:endParaRPr dirty="0"/>
          </a:p>
        </p:txBody>
      </p:sp>
      <p:sp>
        <p:nvSpPr>
          <p:cNvPr id="3" name="Footer Placeholder 2"/>
          <p:cNvSpPr>
            <a:spLocks noGrp="1"/>
          </p:cNvSpPr>
          <p:nvPr>
            <p:ph type="ftr" sz="quarter" idx="11"/>
          </p:nvPr>
        </p:nvSpPr>
        <p:spPr/>
        <p:txBody>
          <a:bodyPr/>
          <a:lstStyle/>
          <a:p>
            <a:r>
              <a:rPr lang="en-US" smtClean="0"/>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7917" y="172351"/>
            <a:ext cx="11903469" cy="872084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19143" y="3787822"/>
            <a:ext cx="4541017" cy="758605"/>
          </a:xfrm>
          <a:prstGeom prst="rect">
            <a:avLst/>
          </a:prstGeom>
        </p:spPr>
      </p:pic>
      <p:sp>
        <p:nvSpPr>
          <p:cNvPr id="6" name="Rectangle 5"/>
          <p:cNvSpPr/>
          <p:nvPr/>
        </p:nvSpPr>
        <p:spPr bwMode="gray">
          <a:xfrm>
            <a:off x="-286" y="0"/>
            <a:ext cx="193810" cy="91266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endParaRPr dirty="0"/>
          </a:p>
        </p:txBody>
      </p:sp>
      <p:sp>
        <p:nvSpPr>
          <p:cNvPr id="7" name="Rectangle 6"/>
          <p:cNvSpPr/>
          <p:nvPr/>
        </p:nvSpPr>
        <p:spPr bwMode="gray">
          <a:xfrm>
            <a:off x="11985779" y="7797"/>
            <a:ext cx="193809" cy="91266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endParaRPr dirty="0"/>
          </a:p>
        </p:txBody>
      </p:sp>
      <p:sp>
        <p:nvSpPr>
          <p:cNvPr id="8" name="Rectangle 7"/>
          <p:cNvSpPr/>
          <p:nvPr/>
        </p:nvSpPr>
        <p:spPr bwMode="gray">
          <a:xfrm>
            <a:off x="-285" y="8525510"/>
            <a:ext cx="12179870" cy="6089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endParaRPr dirty="0"/>
          </a:p>
        </p:txBody>
      </p:sp>
      <p:sp>
        <p:nvSpPr>
          <p:cNvPr id="9" name="Rectangle 8"/>
          <p:cNvSpPr/>
          <p:nvPr/>
        </p:nvSpPr>
        <p:spPr bwMode="gray">
          <a:xfrm>
            <a:off x="-287" y="0"/>
            <a:ext cx="12179873" cy="2557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789" tIns="60894" rIns="121789" bIns="60894"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0738" y="2029884"/>
            <a:ext cx="11117827" cy="5886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FD4AC-A98F-AB42-882B-C012365E1081}" type="datetime1">
              <a:rPr lang="en-US" smtClean="0"/>
              <a:t>4/27/17</a:t>
            </a:fld>
            <a:endParaRPr lang="en-US"/>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7375" y="710459"/>
            <a:ext cx="1370528" cy="7206086"/>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399" y="710459"/>
            <a:ext cx="9517556" cy="72060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276A67-317E-FC4B-BB72-4636858DDF23}" type="datetime1">
              <a:rPr lang="en-US" smtClean="0"/>
              <a:t>4/27/17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79300" cy="9134475"/>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sp>
        <p:nvSpPr>
          <p:cNvPr id="2" name="Title 1"/>
          <p:cNvSpPr>
            <a:spLocks noGrp="1"/>
          </p:cNvSpPr>
          <p:nvPr>
            <p:ph type="ctrTitle"/>
          </p:nvPr>
        </p:nvSpPr>
        <p:spPr>
          <a:xfrm>
            <a:off x="531399" y="985341"/>
            <a:ext cx="9136854" cy="1957992"/>
          </a:xfrm>
        </p:spPr>
        <p:txBody>
          <a:bodyPr/>
          <a:lstStyle>
            <a:lvl1pPr>
              <a:lnSpc>
                <a:spcPct val="80000"/>
              </a:lnSpc>
              <a:defRPr sz="6400"/>
            </a:lvl1pPr>
          </a:lstStyle>
          <a:p>
            <a:r>
              <a:rPr lang="en-US" smtClean="0"/>
              <a:t>Click to edit Master title style</a:t>
            </a:r>
            <a:endParaRPr/>
          </a:p>
        </p:txBody>
      </p:sp>
      <p:sp>
        <p:nvSpPr>
          <p:cNvPr id="3" name="Subtitle 2"/>
          <p:cNvSpPr>
            <a:spLocks noGrp="1"/>
          </p:cNvSpPr>
          <p:nvPr>
            <p:ph type="subTitle" idx="1"/>
          </p:nvPr>
        </p:nvSpPr>
        <p:spPr>
          <a:xfrm>
            <a:off x="531347" y="3044825"/>
            <a:ext cx="9136854" cy="1217930"/>
          </a:xfrm>
        </p:spPr>
        <p:txBody>
          <a:bodyPr>
            <a:noAutofit/>
          </a:bodyPr>
          <a:lstStyle>
            <a:lvl1pPr marL="0" indent="0" algn="l">
              <a:spcBef>
                <a:spcPts val="0"/>
              </a:spcBef>
              <a:buNone/>
              <a:defRPr sz="3200" b="1">
                <a:solidFill>
                  <a:schemeClr val="tx1"/>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E9D4F83-0EF6-4A4D-9FC0-F03FA2077ACD}" type="datetime1">
              <a:rPr lang="en-US" smtClean="0"/>
              <a:t>4/27/17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Confidential – Oracle Internal/Restricted/Highly Restricted</a:t>
            </a:r>
            <a:endParaRPr lang="en-US" dirty="0"/>
          </a:p>
        </p:txBody>
      </p:sp>
      <p:sp>
        <p:nvSpPr>
          <p:cNvPr id="13" name="Text Placeholder 12"/>
          <p:cNvSpPr>
            <a:spLocks noGrp="1"/>
          </p:cNvSpPr>
          <p:nvPr>
            <p:ph type="body" sz="quarter" idx="13" hasCustomPrompt="1"/>
          </p:nvPr>
        </p:nvSpPr>
        <p:spPr>
          <a:xfrm>
            <a:off x="531399" y="4567841"/>
            <a:ext cx="9136854" cy="3348707"/>
          </a:xfrm>
        </p:spPr>
        <p:txBody>
          <a:bodyPr>
            <a:noAutofit/>
          </a:bodyPr>
          <a:lstStyle>
            <a:lvl1pPr marL="2115" indent="0">
              <a:spcBef>
                <a:spcPts val="0"/>
              </a:spcBef>
              <a:buFontTx/>
              <a:buNone/>
              <a:defRPr sz="3200"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presenter’s name, title, division/business unit/organization and date</a:t>
            </a:r>
          </a:p>
        </p:txBody>
      </p:sp>
      <p:sp>
        <p:nvSpPr>
          <p:cNvPr id="12" name="Rectangle 11"/>
          <p:cNvSpPr/>
          <p:nvPr/>
        </p:nvSpPr>
        <p:spPr bwMode="white">
          <a:xfrm>
            <a:off x="9820533" y="0"/>
            <a:ext cx="1827371" cy="2435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sp>
        <p:nvSpPr>
          <p:cNvPr id="21" name="Text Placeholder 12"/>
          <p:cNvSpPr>
            <a:spLocks noGrp="1"/>
          </p:cNvSpPr>
          <p:nvPr>
            <p:ph type="body" sz="quarter" idx="15" hasCustomPrompt="1"/>
          </p:nvPr>
        </p:nvSpPr>
        <p:spPr>
          <a:xfrm>
            <a:off x="9896673" y="304482"/>
            <a:ext cx="1675091" cy="304483"/>
          </a:xfrm>
        </p:spPr>
        <p:txBody>
          <a:bodyPr anchor="b">
            <a:normAutofit/>
          </a:bodyPr>
          <a:lstStyle>
            <a:lvl1pPr marL="2115" indent="0" algn="ctr">
              <a:spcBef>
                <a:spcPts val="0"/>
              </a:spcBef>
              <a:buFontTx/>
              <a:buNone/>
              <a:defRPr sz="1900" baseline="0">
                <a:solidFill>
                  <a:schemeClr val="bg1"/>
                </a:solidFill>
              </a:defRPr>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a:t>Click to add text</a:t>
            </a:r>
          </a:p>
        </p:txBody>
      </p:sp>
      <p:sp>
        <p:nvSpPr>
          <p:cNvPr id="16" name="TextBox 15"/>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chemeClr val="tx1"/>
                </a:solidFill>
              </a:rPr>
              <a:t>Copyright © </a:t>
            </a:r>
            <a:r>
              <a:rPr lang="en-US" sz="1100" dirty="0" smtClean="0">
                <a:solidFill>
                  <a:schemeClr val="tx1"/>
                </a:solidFill>
              </a:rPr>
              <a:t>2017,</a:t>
            </a:r>
            <a:r>
              <a:rPr sz="1100" dirty="0" smtClean="0">
                <a:solidFill>
                  <a:schemeClr val="tx1"/>
                </a:solidFill>
              </a:rPr>
              <a:t> </a:t>
            </a:r>
            <a:r>
              <a:rPr sz="1100" dirty="0">
                <a:solidFill>
                  <a:schemeClr val="tx1"/>
                </a:solidFill>
              </a:rPr>
              <a:t>Oracle and/or its affiliates. All rights reserved.  </a:t>
            </a:r>
            <a:r>
              <a:rPr sz="1100" dirty="0" smtClean="0">
                <a:solidFill>
                  <a:schemeClr val="tx1"/>
                </a:solidFill>
              </a:rPr>
              <a:t>|</a:t>
            </a:r>
            <a:endParaRPr sz="1100" dirty="0">
              <a:solidFill>
                <a:schemeClr val="tx1"/>
              </a:solidFill>
            </a:endParaRPr>
          </a:p>
        </p:txBody>
      </p:sp>
      <p:pic>
        <p:nvPicPr>
          <p:cNvPr id="15" name="Picture 14"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79300" cy="9134475"/>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sp>
        <p:nvSpPr>
          <p:cNvPr id="2" name="Title 1"/>
          <p:cNvSpPr>
            <a:spLocks noGrp="1"/>
          </p:cNvSpPr>
          <p:nvPr>
            <p:ph type="ctrTitle"/>
          </p:nvPr>
        </p:nvSpPr>
        <p:spPr>
          <a:xfrm>
            <a:off x="531399" y="985341"/>
            <a:ext cx="9136854" cy="1957992"/>
          </a:xfrm>
        </p:spPr>
        <p:txBody>
          <a:bodyPr/>
          <a:lstStyle>
            <a:lvl1pPr>
              <a:lnSpc>
                <a:spcPct val="80000"/>
              </a:lnSpc>
              <a:defRPr sz="6400"/>
            </a:lvl1pPr>
          </a:lstStyle>
          <a:p>
            <a:r>
              <a:rPr lang="en-US" smtClean="0"/>
              <a:t>Click to edit Master title style</a:t>
            </a:r>
            <a:endParaRPr/>
          </a:p>
        </p:txBody>
      </p:sp>
      <p:sp>
        <p:nvSpPr>
          <p:cNvPr id="3" name="Subtitle 2"/>
          <p:cNvSpPr>
            <a:spLocks noGrp="1"/>
          </p:cNvSpPr>
          <p:nvPr>
            <p:ph type="subTitle" idx="1"/>
          </p:nvPr>
        </p:nvSpPr>
        <p:spPr>
          <a:xfrm>
            <a:off x="531347" y="3044825"/>
            <a:ext cx="9136854" cy="1217930"/>
          </a:xfrm>
        </p:spPr>
        <p:txBody>
          <a:bodyPr>
            <a:noAutofit/>
          </a:bodyPr>
          <a:lstStyle>
            <a:lvl1pPr marL="0" indent="0" algn="l">
              <a:spcBef>
                <a:spcPts val="0"/>
              </a:spcBef>
              <a:buNone/>
              <a:defRPr sz="3200" b="1">
                <a:solidFill>
                  <a:schemeClr val="tx1"/>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5190EDF2-7744-3443-B3CB-57655E386FA4}" type="datetime1">
              <a:rPr lang="en-US" smtClean="0"/>
              <a:t>4/27/17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Confidential – Oracle Internal/Restricted/Highly Restricted</a:t>
            </a:r>
            <a:endParaRPr lang="en-US" dirty="0"/>
          </a:p>
        </p:txBody>
      </p:sp>
      <p:sp>
        <p:nvSpPr>
          <p:cNvPr id="13" name="Text Placeholder 12"/>
          <p:cNvSpPr>
            <a:spLocks noGrp="1"/>
          </p:cNvSpPr>
          <p:nvPr>
            <p:ph type="body" sz="quarter" idx="13" hasCustomPrompt="1"/>
          </p:nvPr>
        </p:nvSpPr>
        <p:spPr>
          <a:xfrm>
            <a:off x="531399" y="4567841"/>
            <a:ext cx="9136854" cy="3348707"/>
          </a:xfrm>
        </p:spPr>
        <p:txBody>
          <a:bodyPr>
            <a:noAutofit/>
          </a:bodyPr>
          <a:lstStyle>
            <a:lvl1pPr marL="2115" indent="0">
              <a:spcBef>
                <a:spcPts val="0"/>
              </a:spcBef>
              <a:buFontTx/>
              <a:buNone/>
              <a:defRPr sz="3200"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presenter’s name, title, division/business unit/organization and date</a:t>
            </a:r>
          </a:p>
        </p:txBody>
      </p:sp>
      <p:sp>
        <p:nvSpPr>
          <p:cNvPr id="12" name="Rectangle 11"/>
          <p:cNvSpPr/>
          <p:nvPr/>
        </p:nvSpPr>
        <p:spPr bwMode="white">
          <a:xfrm>
            <a:off x="9820533" y="0"/>
            <a:ext cx="1827371" cy="2435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endParaRPr dirty="0"/>
          </a:p>
        </p:txBody>
      </p:sp>
      <p:sp>
        <p:nvSpPr>
          <p:cNvPr id="21" name="Text Placeholder 12"/>
          <p:cNvSpPr>
            <a:spLocks noGrp="1"/>
          </p:cNvSpPr>
          <p:nvPr>
            <p:ph type="body" sz="quarter" idx="15" hasCustomPrompt="1"/>
          </p:nvPr>
        </p:nvSpPr>
        <p:spPr>
          <a:xfrm>
            <a:off x="9896673" y="304482"/>
            <a:ext cx="1675091" cy="304483"/>
          </a:xfrm>
        </p:spPr>
        <p:txBody>
          <a:bodyPr anchor="b">
            <a:normAutofit/>
          </a:bodyPr>
          <a:lstStyle>
            <a:lvl1pPr marL="2115" indent="0" algn="ctr">
              <a:spcBef>
                <a:spcPts val="0"/>
              </a:spcBef>
              <a:buFontTx/>
              <a:buNone/>
              <a:defRPr sz="1900" baseline="0">
                <a:solidFill>
                  <a:schemeClr val="bg1"/>
                </a:solidFill>
              </a:defRPr>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a:t>Click to add text</a:t>
            </a:r>
          </a:p>
        </p:txBody>
      </p:sp>
      <p:sp>
        <p:nvSpPr>
          <p:cNvPr id="15" name="Rectangle 14"/>
          <p:cNvSpPr/>
          <p:nvPr userDrawn="1"/>
        </p:nvSpPr>
        <p:spPr>
          <a:xfrm>
            <a:off x="9815768" y="7205798"/>
            <a:ext cx="1827371" cy="1132675"/>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89" tIns="60894" rIns="121789" bIns="60894"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chemeClr val="tx1"/>
                </a:solidFill>
              </a:rPr>
              <a:t>Copyright © </a:t>
            </a:r>
            <a:r>
              <a:rPr lang="en-US" sz="1100" dirty="0" smtClean="0">
                <a:solidFill>
                  <a:schemeClr val="tx1"/>
                </a:solidFill>
              </a:rPr>
              <a:t>2017,</a:t>
            </a:r>
            <a:r>
              <a:rPr sz="1100" dirty="0" smtClean="0">
                <a:solidFill>
                  <a:schemeClr val="tx1"/>
                </a:solidFill>
              </a:rPr>
              <a:t> </a:t>
            </a:r>
            <a:r>
              <a:rPr sz="1100" dirty="0">
                <a:solidFill>
                  <a:schemeClr val="tx1"/>
                </a:solidFill>
              </a:rPr>
              <a:t>Oracle and/or its affiliates. All rights reserved.  </a:t>
            </a:r>
            <a:r>
              <a:rPr sz="1100" dirty="0" smtClean="0">
                <a:solidFill>
                  <a:schemeClr val="tx1"/>
                </a:solidFill>
              </a:rPr>
              <a:t>|</a:t>
            </a:r>
            <a:endParaRPr sz="1100" dirty="0">
              <a:solidFill>
                <a:schemeClr val="tx1"/>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0738" y="2029884"/>
            <a:ext cx="11117827" cy="5886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926090-F7DD-7C47-A7A5-57C7ADACE0E5}" type="datetime1">
              <a:rPr lang="en-US" smtClean="0"/>
              <a:t>4/27/17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0738" y="2638848"/>
            <a:ext cx="11117827" cy="52776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996FA26-999E-144A-B9D6-0275E6EB9A15}" type="datetime1">
              <a:rPr lang="en-US" smtClean="0"/>
              <a:t>4/27/17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7" name="Text Placeholder 12"/>
          <p:cNvSpPr>
            <a:spLocks noGrp="1"/>
          </p:cNvSpPr>
          <p:nvPr>
            <p:ph type="body" sz="quarter" idx="13" hasCustomPrompt="1"/>
          </p:nvPr>
        </p:nvSpPr>
        <p:spPr>
          <a:xfrm>
            <a:off x="531398" y="1829750"/>
            <a:ext cx="11116506" cy="457255"/>
          </a:xfrm>
        </p:spPr>
        <p:txBody>
          <a:bodyPr>
            <a:noAutofit/>
          </a:bodyPr>
          <a:lstStyle>
            <a:lvl1pPr marL="2115" indent="0">
              <a:spcBef>
                <a:spcPts val="0"/>
              </a:spcBef>
              <a:buFontTx/>
              <a:buNone/>
              <a:defRPr sz="3200" b="1" baseline="0"/>
            </a:lvl1pPr>
            <a:lvl2pPr marL="2115" indent="0">
              <a:buFontTx/>
              <a:buNone/>
              <a:defRPr sz="3200"/>
            </a:lvl2pPr>
            <a:lvl3pPr marL="2115" indent="0">
              <a:buFontTx/>
              <a:buNone/>
              <a:defRPr sz="3200"/>
            </a:lvl3pPr>
            <a:lvl4pPr marL="2115" indent="0">
              <a:buFontTx/>
              <a:buNone/>
              <a:defRPr sz="3200"/>
            </a:lvl4pPr>
            <a:lvl5pPr marL="2115" indent="0">
              <a:buFontTx/>
              <a:buNone/>
              <a:defRPr sz="3200"/>
            </a:lvl5pPr>
            <a:lvl6pPr marL="2115" indent="0">
              <a:buFontTx/>
              <a:buNone/>
              <a:defRPr sz="3200"/>
            </a:lvl6pPr>
            <a:lvl7pPr marL="2115" indent="0">
              <a:buFontTx/>
              <a:buNone/>
              <a:defRPr sz="3200"/>
            </a:lvl7pPr>
            <a:lvl8pPr marL="2115" indent="0">
              <a:buFontTx/>
              <a:buNone/>
              <a:defRPr sz="3200"/>
            </a:lvl8pPr>
            <a:lvl9pPr marL="2115" indent="0">
              <a:buFontTx/>
              <a:buNone/>
              <a:defRPr sz="32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154D1DD-7A94-3A44-A2B9-66FA7B1686B1}" type="datetime1">
              <a:rPr lang="en-US" smtClean="0"/>
              <a:t>4/27/17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7"/>
          <p:cNvSpPr>
            <a:spLocks noGrp="1"/>
          </p:cNvSpPr>
          <p:nvPr>
            <p:ph type="body" sz="quarter" idx="13"/>
          </p:nvPr>
        </p:nvSpPr>
        <p:spPr>
          <a:xfrm>
            <a:off x="2793747" y="2638849"/>
            <a:ext cx="8854158" cy="5277698"/>
          </a:xfrm>
        </p:spPr>
        <p:txBody>
          <a:bodyPr>
            <a:noAutofit/>
          </a:bodyPr>
          <a:lstStyle>
            <a:lvl1pPr marL="2115" indent="0">
              <a:spcBef>
                <a:spcPts val="3197"/>
              </a:spcBef>
              <a:buNone/>
              <a:defRPr sz="3700"/>
            </a:lvl1pPr>
            <a:lvl2pPr marL="2115" indent="0">
              <a:spcBef>
                <a:spcPts val="3197"/>
              </a:spcBef>
              <a:buNone/>
              <a:defRPr sz="3700"/>
            </a:lvl2pPr>
            <a:lvl3pPr marL="2115" indent="0">
              <a:spcBef>
                <a:spcPts val="3197"/>
              </a:spcBef>
              <a:buNone/>
              <a:defRPr sz="3700"/>
            </a:lvl3pPr>
            <a:lvl4pPr marL="2115" indent="0">
              <a:spcBef>
                <a:spcPts val="3197"/>
              </a:spcBef>
              <a:buNone/>
              <a:defRPr sz="3700"/>
            </a:lvl4pPr>
            <a:lvl5pPr marL="2115" indent="0">
              <a:spcBef>
                <a:spcPts val="3197"/>
              </a:spcBef>
              <a:buNone/>
              <a:defRPr sz="3700"/>
            </a:lvl5pPr>
            <a:lvl6pPr marL="2115" indent="0">
              <a:spcBef>
                <a:spcPts val="3197"/>
              </a:spcBef>
              <a:buNone/>
              <a:defRPr sz="3700"/>
            </a:lvl6pPr>
            <a:lvl7pPr marL="2115" indent="0">
              <a:spcBef>
                <a:spcPts val="3197"/>
              </a:spcBef>
              <a:buNone/>
              <a:defRPr sz="3700"/>
            </a:lvl7pPr>
            <a:lvl8pPr marL="2115" indent="0">
              <a:spcBef>
                <a:spcPts val="3197"/>
              </a:spcBef>
              <a:buNone/>
              <a:defRPr sz="3700"/>
            </a:lvl8pPr>
            <a:lvl9pPr marL="2115" indent="0">
              <a:spcBef>
                <a:spcPts val="3197"/>
              </a:spcBef>
              <a:buNone/>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398" y="3463487"/>
            <a:ext cx="11116506" cy="1826895"/>
          </a:xfrm>
        </p:spPr>
        <p:txBody>
          <a:bodyPr anchor="b"/>
          <a:lstStyle>
            <a:lvl1pPr algn="l">
              <a:lnSpc>
                <a:spcPct val="80000"/>
              </a:lnSpc>
              <a:defRPr sz="6400" b="0" cap="none" baseline="0"/>
            </a:lvl1pPr>
          </a:lstStyle>
          <a:p>
            <a:r>
              <a:rPr lang="en-US" smtClean="0"/>
              <a:t>Click to edit Master title style</a:t>
            </a:r>
            <a:endParaRPr/>
          </a:p>
        </p:txBody>
      </p:sp>
      <p:sp>
        <p:nvSpPr>
          <p:cNvPr id="3" name="Text Placeholder 2"/>
          <p:cNvSpPr>
            <a:spLocks noGrp="1"/>
          </p:cNvSpPr>
          <p:nvPr>
            <p:ph type="body" idx="1"/>
          </p:nvPr>
        </p:nvSpPr>
        <p:spPr>
          <a:xfrm>
            <a:off x="531398" y="5379188"/>
            <a:ext cx="11116506" cy="1217930"/>
          </a:xfrm>
        </p:spPr>
        <p:txBody>
          <a:bodyPr anchor="t">
            <a:noAutofit/>
          </a:bodyPr>
          <a:lstStyle>
            <a:lvl1pPr marL="0" indent="0">
              <a:spcBef>
                <a:spcPts val="0"/>
              </a:spcBef>
              <a:buNone/>
              <a:defRPr sz="3200" b="1">
                <a:solidFill>
                  <a:schemeClr val="tx1"/>
                </a:solidFill>
              </a:defRPr>
            </a:lvl1pPr>
            <a:lvl2pPr marL="608945" indent="0">
              <a:buNone/>
              <a:defRPr sz="2400">
                <a:solidFill>
                  <a:schemeClr val="tx1">
                    <a:tint val="75000"/>
                  </a:schemeClr>
                </a:solidFill>
              </a:defRPr>
            </a:lvl2pPr>
            <a:lvl3pPr marL="1217889" indent="0">
              <a:buNone/>
              <a:defRPr sz="2100">
                <a:solidFill>
                  <a:schemeClr val="tx1">
                    <a:tint val="75000"/>
                  </a:schemeClr>
                </a:solidFill>
              </a:defRPr>
            </a:lvl3pPr>
            <a:lvl4pPr marL="1826834" indent="0">
              <a:buNone/>
              <a:defRPr sz="1900">
                <a:solidFill>
                  <a:schemeClr val="tx1">
                    <a:tint val="75000"/>
                  </a:schemeClr>
                </a:solidFill>
              </a:defRPr>
            </a:lvl4pPr>
            <a:lvl5pPr marL="2435779" indent="0">
              <a:buNone/>
              <a:defRPr sz="1900">
                <a:solidFill>
                  <a:schemeClr val="tx1">
                    <a:tint val="75000"/>
                  </a:schemeClr>
                </a:solidFill>
              </a:defRPr>
            </a:lvl5pPr>
            <a:lvl6pPr marL="3044723" indent="0">
              <a:buNone/>
              <a:defRPr sz="1900">
                <a:solidFill>
                  <a:schemeClr val="tx1">
                    <a:tint val="75000"/>
                  </a:schemeClr>
                </a:solidFill>
              </a:defRPr>
            </a:lvl6pPr>
            <a:lvl7pPr marL="3653668" indent="0">
              <a:buNone/>
              <a:defRPr sz="1900">
                <a:solidFill>
                  <a:schemeClr val="tx1">
                    <a:tint val="75000"/>
                  </a:schemeClr>
                </a:solidFill>
              </a:defRPr>
            </a:lvl7pPr>
            <a:lvl8pPr marL="4262613" indent="0">
              <a:buNone/>
              <a:defRPr sz="1900">
                <a:solidFill>
                  <a:schemeClr val="tx1">
                    <a:tint val="75000"/>
                  </a:schemeClr>
                </a:solidFill>
              </a:defRPr>
            </a:lvl8pPr>
            <a:lvl9pPr marL="487155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7589B-9BD6-8B45-A3F1-2069890F0F33}" type="datetime1">
              <a:rPr lang="en-US" smtClean="0"/>
              <a:t>4/27/17</a:t>
            </a:fld>
            <a:endParaRPr dirty="0"/>
          </a:p>
        </p:txBody>
      </p:sp>
      <p:sp>
        <p:nvSpPr>
          <p:cNvPr id="5" name="Footer Placeholder 4"/>
          <p:cNvSpPr>
            <a:spLocks noGrp="1"/>
          </p:cNvSpPr>
          <p:nvPr>
            <p:ph type="ftr" sz="quarter" idx="11"/>
          </p:nvPr>
        </p:nvSpPr>
        <p:spPr/>
        <p:txBody>
          <a:bodyPr/>
          <a:lstStyle/>
          <a:p>
            <a:r>
              <a:rPr lang="en-US" smtClean="0"/>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2179873" cy="9134475"/>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397" y="541302"/>
            <a:ext cx="11116506" cy="1184099"/>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0738" y="2029884"/>
            <a:ext cx="11117827" cy="588666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62" y="8732558"/>
            <a:ext cx="1225440" cy="243586"/>
          </a:xfrm>
          <a:prstGeom prst="rect">
            <a:avLst/>
          </a:prstGeom>
        </p:spPr>
        <p:txBody>
          <a:bodyPr vert="horz" wrap="none" lIns="0" tIns="0" rIns="0" bIns="0" rtlCol="0" anchor="ctr" anchorCtr="0">
            <a:noAutofit/>
          </a:bodyPr>
          <a:lstStyle>
            <a:lvl1pPr algn="r">
              <a:defRPr sz="1100">
                <a:solidFill>
                  <a:schemeClr val="tx1"/>
                </a:solidFill>
              </a:defRPr>
            </a:lvl1pPr>
          </a:lstStyle>
          <a:p>
            <a:fld id="{2FEA922B-34CC-A746-ABF0-D1ED97CD7A6C}" type="datetime1">
              <a:rPr lang="en-US" smtClean="0"/>
              <a:t>4/27/17</a:t>
            </a:fld>
            <a:endParaRPr lang="en-US" dirty="0"/>
          </a:p>
        </p:txBody>
      </p:sp>
      <p:sp>
        <p:nvSpPr>
          <p:cNvPr id="5" name="Footer Placeholder 4"/>
          <p:cNvSpPr>
            <a:spLocks noGrp="1"/>
          </p:cNvSpPr>
          <p:nvPr>
            <p:ph type="ftr" sz="quarter" idx="3"/>
          </p:nvPr>
        </p:nvSpPr>
        <p:spPr>
          <a:xfrm>
            <a:off x="8614687" y="8732558"/>
            <a:ext cx="2741056" cy="243586"/>
          </a:xfrm>
          <a:prstGeom prst="rect">
            <a:avLst/>
          </a:prstGeom>
        </p:spPr>
        <p:txBody>
          <a:bodyPr vert="horz" wrap="none" lIns="0" tIns="0" rIns="0" bIns="0" rtlCol="0" anchor="ctr" anchorCtr="0">
            <a:noAutofit/>
          </a:bodyPr>
          <a:lstStyle>
            <a:lvl1pPr algn="l">
              <a:defRPr sz="1100">
                <a:solidFill>
                  <a:schemeClr val="tx1"/>
                </a:solidFill>
              </a:defRPr>
            </a:lvl1pPr>
          </a:lstStyle>
          <a:p>
            <a:r>
              <a:rPr lang="en-US" smtClean="0"/>
              <a:t>Confidential – Oracle Internal/Restricted/Highly Restricted</a:t>
            </a:r>
            <a:endParaRPr lang="en-US" dirty="0"/>
          </a:p>
        </p:txBody>
      </p:sp>
      <p:sp>
        <p:nvSpPr>
          <p:cNvPr id="6" name="Slide Number Placeholder 5"/>
          <p:cNvSpPr>
            <a:spLocks noGrp="1"/>
          </p:cNvSpPr>
          <p:nvPr>
            <p:ph type="sldNum" sz="quarter" idx="4"/>
          </p:nvPr>
        </p:nvSpPr>
        <p:spPr>
          <a:xfrm>
            <a:off x="11267201" y="8732558"/>
            <a:ext cx="381362" cy="243586"/>
          </a:xfrm>
          <a:prstGeom prst="rect">
            <a:avLst/>
          </a:prstGeom>
        </p:spPr>
        <p:txBody>
          <a:bodyPr vert="horz" wrap="none" lIns="0" tIns="0" rIns="0" bIns="0" rtlCol="0" anchor="ctr" anchorCtr="0">
            <a:noAutofit/>
          </a:bodyPr>
          <a:lstStyle>
            <a:lvl1pPr algn="r">
              <a:defRPr sz="110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5372472" y="8732558"/>
            <a:ext cx="3197899" cy="243586"/>
          </a:xfrm>
          <a:prstGeom prst="rect">
            <a:avLst/>
          </a:prstGeom>
          <a:noFill/>
        </p:spPr>
        <p:txBody>
          <a:bodyPr vert="horz" wrap="none" lIns="0" tIns="0" rIns="0" bIns="0" rtlCol="0" anchor="ctr" anchorCtr="0">
            <a:noAutofit/>
          </a:bodyPr>
          <a:lstStyle/>
          <a:p>
            <a:pPr algn="r"/>
            <a:r>
              <a:rPr sz="1100" dirty="0">
                <a:solidFill>
                  <a:schemeClr val="tx1"/>
                </a:solidFill>
              </a:rPr>
              <a:t>Copyright © </a:t>
            </a:r>
            <a:r>
              <a:rPr lang="en-US" sz="1100" dirty="0" smtClean="0">
                <a:solidFill>
                  <a:schemeClr val="tx1"/>
                </a:solidFill>
              </a:rPr>
              <a:t>2017,</a:t>
            </a:r>
            <a:r>
              <a:rPr sz="1100" dirty="0" smtClean="0">
                <a:solidFill>
                  <a:schemeClr val="tx1"/>
                </a:solidFill>
              </a:rPr>
              <a:t> </a:t>
            </a:r>
            <a:r>
              <a:rPr sz="1100" dirty="0">
                <a:solidFill>
                  <a:schemeClr val="tx1"/>
                </a:solidFill>
              </a:rPr>
              <a:t>Oracle and/or its affiliates. All rights reserved.  </a:t>
            </a:r>
            <a:r>
              <a:rPr sz="1100" dirty="0" smtClean="0">
                <a:solidFill>
                  <a:schemeClr val="tx1"/>
                </a:solidFill>
              </a:rPr>
              <a:t>|</a:t>
            </a:r>
            <a:endParaRPr sz="1100" dirty="0">
              <a:solidFill>
                <a:schemeClr val="tx1"/>
              </a:solidFill>
            </a:endParaRPr>
          </a:p>
        </p:txBody>
      </p:sp>
      <p:pic>
        <p:nvPicPr>
          <p:cNvPr id="16" name="Picture 15" descr="Oracle logo in white on red staging background" title="Oracle red badge logo"/>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29939" y="8342820"/>
            <a:ext cx="1623868" cy="791655"/>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1217889" rtl="0" eaLnBrk="1" latinLnBrk="0" hangingPunct="1">
        <a:lnSpc>
          <a:spcPct val="80000"/>
        </a:lnSpc>
        <a:spcBef>
          <a:spcPct val="0"/>
        </a:spcBef>
        <a:buNone/>
        <a:defRPr sz="4800" kern="1200">
          <a:solidFill>
            <a:schemeClr val="tx1"/>
          </a:solidFill>
          <a:latin typeface="+mj-lt"/>
          <a:ea typeface="+mj-ea"/>
          <a:cs typeface="+mj-cs"/>
        </a:defRPr>
      </a:lvl1pPr>
    </p:titleStyle>
    <p:bodyStyle>
      <a:lvl1pPr marL="304472" indent="-304472" algn="l" defTabSz="1217889" rtl="0" eaLnBrk="1" latinLnBrk="0" hangingPunct="1">
        <a:lnSpc>
          <a:spcPct val="90000"/>
        </a:lnSpc>
        <a:spcBef>
          <a:spcPts val="1598"/>
        </a:spcBef>
        <a:buClr>
          <a:schemeClr val="tx1">
            <a:lumMod val="60000"/>
            <a:lumOff val="40000"/>
          </a:schemeClr>
        </a:buClr>
        <a:buFont typeface="Arial" panose="020B0604020202020204" pitchFamily="34" charset="0"/>
        <a:buChar char="•"/>
        <a:defRPr sz="3700" kern="1200">
          <a:solidFill>
            <a:schemeClr val="tx1"/>
          </a:solidFill>
          <a:latin typeface="+mn-lt"/>
          <a:ea typeface="+mn-ea"/>
          <a:cs typeface="+mn-cs"/>
        </a:defRPr>
      </a:lvl1pPr>
      <a:lvl2pPr marL="669839" indent="-304472" algn="l" defTabSz="1217889" rtl="0" eaLnBrk="1" latinLnBrk="0" hangingPunct="1">
        <a:lnSpc>
          <a:spcPct val="90000"/>
        </a:lnSpc>
        <a:spcBef>
          <a:spcPts val="1066"/>
        </a:spcBef>
        <a:buClr>
          <a:schemeClr val="tx1">
            <a:lumMod val="60000"/>
            <a:lumOff val="40000"/>
          </a:schemeClr>
        </a:buClr>
        <a:buFont typeface="Arial" panose="020B0604020202020204" pitchFamily="34" charset="0"/>
        <a:buChar char="–"/>
        <a:defRPr sz="3200" kern="1200">
          <a:solidFill>
            <a:schemeClr val="tx1"/>
          </a:solidFill>
          <a:latin typeface="+mn-lt"/>
          <a:ea typeface="+mn-ea"/>
          <a:cs typeface="+mn-cs"/>
        </a:defRPr>
      </a:lvl2pPr>
      <a:lvl3pPr marL="974311"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700" kern="1200">
          <a:solidFill>
            <a:schemeClr val="tx1"/>
          </a:solidFill>
          <a:latin typeface="+mn-lt"/>
          <a:ea typeface="+mn-ea"/>
          <a:cs typeface="+mn-cs"/>
        </a:defRPr>
      </a:lvl3pPr>
      <a:lvl4pPr marL="1278784"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4pPr>
      <a:lvl5pPr marL="1583256"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5pPr>
      <a:lvl6pPr marL="1887729"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6pPr>
      <a:lvl7pPr marL="2192201"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7pPr>
      <a:lvl8pPr marL="2496673"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8pPr>
      <a:lvl9pPr marL="2801146" indent="-243578" algn="l" defTabSz="1217889" rtl="0" eaLnBrk="1" latinLnBrk="0" hangingPunct="1">
        <a:lnSpc>
          <a:spcPct val="90000"/>
        </a:lnSpc>
        <a:spcBef>
          <a:spcPts val="799"/>
        </a:spcBef>
        <a:buClr>
          <a:schemeClr val="tx1">
            <a:lumMod val="60000"/>
            <a:lumOff val="40000"/>
          </a:schemeClr>
        </a:buClr>
        <a:buFont typeface="Arial" panose="020B0604020202020204" pitchFamily="34" charset="0"/>
        <a:buChar char="•"/>
        <a:defRPr sz="2100" kern="1200">
          <a:solidFill>
            <a:schemeClr val="tx1"/>
          </a:solidFill>
          <a:latin typeface="+mn-lt"/>
          <a:ea typeface="+mn-ea"/>
          <a:cs typeface="+mn-cs"/>
        </a:defRPr>
      </a:lvl9pPr>
    </p:bodyStyle>
    <p:otherStyle>
      <a:defPPr>
        <a:defRPr/>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appsconnect.oracle.com/pages/9ab032877e" TargetMode="External"/><Relationship Id="rId3" Type="http://schemas.openxmlformats.org/officeDocument/2006/relationships/hyperlink" Target="http://www.podcastchart.com/podcasts/hcm-talk-radio/episodes/hcm-talk-radio-hcm-cloud-solution-library-overvi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Oracle HCM Cloud Solution Library</a:t>
            </a:r>
            <a:endParaRPr lang="en-US" dirty="0"/>
          </a:p>
        </p:txBody>
      </p:sp>
      <p:sp>
        <p:nvSpPr>
          <p:cNvPr id="6" name="Text Placeholder 5"/>
          <p:cNvSpPr>
            <a:spLocks noGrp="1"/>
          </p:cNvSpPr>
          <p:nvPr>
            <p:ph type="body" sz="quarter" idx="13"/>
          </p:nvPr>
        </p:nvSpPr>
        <p:spPr/>
        <p:txBody>
          <a:bodyPr/>
          <a:lstStyle/>
          <a:p>
            <a:r>
              <a:rPr lang="en-US" dirty="0"/>
              <a:t>June 9, </a:t>
            </a:r>
            <a:r>
              <a:rPr lang="en-US" dirty="0" smtClean="0"/>
              <a:t>2017</a:t>
            </a:r>
          </a:p>
          <a:p>
            <a:endParaRPr lang="en-US" dirty="0"/>
          </a:p>
          <a:p>
            <a:r>
              <a:rPr lang="en-US" dirty="0" smtClean="0"/>
              <a:t>Floyd M Teter</a:t>
            </a:r>
          </a:p>
          <a:p>
            <a:r>
              <a:rPr lang="en-US" dirty="0" smtClean="0"/>
              <a:t>Sr. Director, Technical Solutions</a:t>
            </a:r>
          </a:p>
          <a:p>
            <a:r>
              <a:rPr lang="en-US" dirty="0" smtClean="0"/>
              <a:t>HCM Cloud Center of Excellence</a:t>
            </a:r>
          </a:p>
          <a:p>
            <a:endParaRPr lang="en-US" dirty="0" smtClean="0"/>
          </a:p>
        </p:txBody>
      </p:sp>
      <p:sp>
        <p:nvSpPr>
          <p:cNvPr id="11" name="Footer Placeholder 10"/>
          <p:cNvSpPr>
            <a:spLocks noGrp="1"/>
          </p:cNvSpPr>
          <p:nvPr>
            <p:ph type="ftr" sz="quarter" idx="15"/>
          </p:nvPr>
        </p:nvSpPr>
        <p:spPr/>
        <p:txBody>
          <a:bodyPr/>
          <a:lstStyle/>
          <a:p>
            <a:r>
              <a:rPr lang="en-US" smtClean="0"/>
              <a:t>Confidential – Oracle Internal/Restricted/Highly Restricted</a:t>
            </a:r>
            <a:endParaRPr lang="en-US" dirty="0"/>
          </a:p>
        </p:txBody>
      </p:sp>
    </p:spTree>
    <p:extLst>
      <p:ext uri="{BB962C8B-B14F-4D97-AF65-F5344CB8AC3E}">
        <p14:creationId xmlns:p14="http://schemas.microsoft.com/office/powerpoint/2010/main" val="33677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7" y="338317"/>
            <a:ext cx="11116506" cy="721737"/>
          </a:xfrm>
        </p:spPr>
        <p:txBody>
          <a:bodyPr/>
          <a:lstStyle/>
          <a:p>
            <a:r>
              <a:rPr lang="en-US" dirty="0" smtClean="0"/>
              <a:t>Roadmap for Solution Package Types</a:t>
            </a:r>
            <a:endParaRPr lang="en-US"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t>10</a:t>
            </a:fld>
            <a:endParaRPr lang="uk-UA" dirty="0"/>
          </a:p>
        </p:txBody>
      </p:sp>
      <p:sp>
        <p:nvSpPr>
          <p:cNvPr id="14" name="Content Placeholder 2"/>
          <p:cNvSpPr txBox="1">
            <a:spLocks/>
          </p:cNvSpPr>
          <p:nvPr/>
        </p:nvSpPr>
        <p:spPr>
          <a:xfrm>
            <a:off x="455257" y="1420920"/>
            <a:ext cx="2969478" cy="3472246"/>
          </a:xfrm>
          <a:prstGeom prst="rect">
            <a:avLst/>
          </a:prstGeom>
          <a:ln>
            <a:solidFill>
              <a:schemeClr val="accent1"/>
            </a:solidFill>
          </a:ln>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700" b="1" dirty="0"/>
          </a:p>
          <a:p>
            <a:pPr marL="148007" indent="0">
              <a:spcBef>
                <a:spcPts val="0"/>
              </a:spcBef>
              <a:buNone/>
              <a:tabLst>
                <a:tab pos="148007" algn="l"/>
                <a:tab pos="222012" algn="l"/>
                <a:tab pos="761181" algn="l"/>
              </a:tabLst>
            </a:pPr>
            <a:endParaRPr lang="en-US" sz="2100" b="1" dirty="0"/>
          </a:p>
          <a:p>
            <a:pPr marL="152236" indent="0">
              <a:lnSpc>
                <a:spcPct val="100000"/>
              </a:lnSpc>
              <a:spcBef>
                <a:spcPts val="0"/>
              </a:spcBef>
              <a:buNone/>
              <a:tabLst>
                <a:tab pos="456709" algn="l"/>
                <a:tab pos="761181" algn="l"/>
              </a:tabLst>
            </a:pPr>
            <a:r>
              <a:rPr lang="en-US" sz="2400" dirty="0" smtClean="0"/>
              <a:t>Talent Management</a:t>
            </a:r>
          </a:p>
          <a:p>
            <a:pPr marL="495136" indent="-342900">
              <a:lnSpc>
                <a:spcPct val="100000"/>
              </a:lnSpc>
              <a:spcBef>
                <a:spcPts val="0"/>
              </a:spcBef>
              <a:tabLst>
                <a:tab pos="456709" algn="l"/>
                <a:tab pos="761181" algn="l"/>
              </a:tabLst>
            </a:pPr>
            <a:r>
              <a:rPr lang="en-US" sz="2400" dirty="0" smtClean="0"/>
              <a:t>Talent Review</a:t>
            </a:r>
          </a:p>
          <a:p>
            <a:pPr marL="495136" indent="-342900">
              <a:lnSpc>
                <a:spcPct val="100000"/>
              </a:lnSpc>
              <a:spcBef>
                <a:spcPts val="0"/>
              </a:spcBef>
              <a:tabLst>
                <a:tab pos="456709" algn="l"/>
                <a:tab pos="761181" algn="l"/>
              </a:tabLst>
            </a:pPr>
            <a:r>
              <a:rPr lang="en-US" sz="2400" dirty="0" smtClean="0"/>
              <a:t>Performance Management</a:t>
            </a:r>
          </a:p>
          <a:p>
            <a:pPr marL="495136" indent="-342900">
              <a:lnSpc>
                <a:spcPct val="100000"/>
              </a:lnSpc>
              <a:spcBef>
                <a:spcPts val="0"/>
              </a:spcBef>
              <a:tabLst>
                <a:tab pos="456709" algn="l"/>
                <a:tab pos="761181" algn="l"/>
              </a:tabLst>
            </a:pPr>
            <a:r>
              <a:rPr lang="en-US" sz="2400" dirty="0" smtClean="0"/>
              <a:t>Profile Management</a:t>
            </a:r>
          </a:p>
          <a:p>
            <a:pPr marL="495136" indent="-342900">
              <a:lnSpc>
                <a:spcPct val="100000"/>
              </a:lnSpc>
              <a:spcBef>
                <a:spcPts val="0"/>
              </a:spcBef>
              <a:tabLst>
                <a:tab pos="456709" algn="l"/>
                <a:tab pos="761181" algn="l"/>
              </a:tabLst>
            </a:pPr>
            <a:endParaRPr lang="en-US" sz="2400" dirty="0"/>
          </a:p>
          <a:p>
            <a:endParaRPr lang="en-US" sz="2700" dirty="0"/>
          </a:p>
          <a:p>
            <a:endParaRPr lang="en-US" sz="2700" b="1" dirty="0"/>
          </a:p>
        </p:txBody>
      </p:sp>
      <p:sp>
        <p:nvSpPr>
          <p:cNvPr id="15" name="TextBox 14"/>
          <p:cNvSpPr txBox="1"/>
          <p:nvPr/>
        </p:nvSpPr>
        <p:spPr>
          <a:xfrm>
            <a:off x="6702017" y="2669857"/>
            <a:ext cx="913686" cy="1217930"/>
          </a:xfrm>
          <a:prstGeom prst="rect">
            <a:avLst/>
          </a:prstGeom>
          <a:noFill/>
        </p:spPr>
        <p:txBody>
          <a:bodyPr wrap="none" lIns="0" tIns="0" rIns="0" bIns="0" rtlCol="0">
            <a:noAutofit/>
          </a:bodyPr>
          <a:lstStyle/>
          <a:p>
            <a:pPr>
              <a:lnSpc>
                <a:spcPct val="90000"/>
              </a:lnSpc>
            </a:pPr>
            <a:endParaRPr lang="en-US" dirty="0"/>
          </a:p>
        </p:txBody>
      </p:sp>
      <p:sp>
        <p:nvSpPr>
          <p:cNvPr id="16" name="Content Placeholder 2"/>
          <p:cNvSpPr txBox="1">
            <a:spLocks/>
          </p:cNvSpPr>
          <p:nvPr/>
        </p:nvSpPr>
        <p:spPr>
          <a:xfrm>
            <a:off x="4263496" y="1420922"/>
            <a:ext cx="2808493" cy="4386539"/>
          </a:xfrm>
          <a:prstGeom prst="rect">
            <a:avLst/>
          </a:prstGeom>
          <a:ln>
            <a:solidFill>
              <a:schemeClr val="accent1"/>
            </a:solidFill>
          </a:ln>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700" b="1" dirty="0"/>
          </a:p>
          <a:p>
            <a:pPr marL="148007" indent="0">
              <a:spcBef>
                <a:spcPts val="0"/>
              </a:spcBef>
              <a:buNone/>
            </a:pPr>
            <a:endParaRPr lang="en-US" sz="2100" b="1" dirty="0"/>
          </a:p>
          <a:p>
            <a:pPr marL="228109" indent="0">
              <a:lnSpc>
                <a:spcPct val="100000"/>
              </a:lnSpc>
              <a:spcBef>
                <a:spcPts val="0"/>
              </a:spcBef>
              <a:spcAft>
                <a:spcPts val="1200"/>
              </a:spcAft>
              <a:buNone/>
              <a:tabLst>
                <a:tab pos="456709" algn="l"/>
                <a:tab pos="761181" algn="l"/>
              </a:tabLst>
            </a:pPr>
            <a:r>
              <a:rPr lang="en-US" sz="2400" dirty="0" smtClean="0"/>
              <a:t>Absence Management</a:t>
            </a:r>
          </a:p>
          <a:p>
            <a:pPr marL="228109" indent="0">
              <a:lnSpc>
                <a:spcPct val="100000"/>
              </a:lnSpc>
              <a:spcBef>
                <a:spcPts val="0"/>
              </a:spcBef>
              <a:spcAft>
                <a:spcPts val="1200"/>
              </a:spcAft>
              <a:buNone/>
              <a:tabLst>
                <a:tab pos="456709" algn="l"/>
                <a:tab pos="761181" algn="l"/>
              </a:tabLst>
            </a:pPr>
            <a:r>
              <a:rPr lang="en-US" sz="2400" dirty="0" smtClean="0"/>
              <a:t>Benefits</a:t>
            </a:r>
          </a:p>
          <a:p>
            <a:pPr marL="228109" indent="0">
              <a:lnSpc>
                <a:spcPct val="100000"/>
              </a:lnSpc>
              <a:spcBef>
                <a:spcPts val="0"/>
              </a:spcBef>
              <a:spcAft>
                <a:spcPts val="1200"/>
              </a:spcAft>
              <a:buNone/>
              <a:tabLst>
                <a:tab pos="456709" algn="l"/>
                <a:tab pos="761181" algn="l"/>
              </a:tabLst>
            </a:pPr>
            <a:r>
              <a:rPr lang="en-US" sz="2400" dirty="0" smtClean="0"/>
              <a:t>Compensation</a:t>
            </a:r>
          </a:p>
          <a:p>
            <a:pPr marL="228109" indent="0">
              <a:lnSpc>
                <a:spcPct val="100000"/>
              </a:lnSpc>
              <a:spcBef>
                <a:spcPts val="0"/>
              </a:spcBef>
              <a:buNone/>
              <a:tabLst>
                <a:tab pos="456709" algn="l"/>
                <a:tab pos="761181" algn="l"/>
              </a:tabLst>
            </a:pPr>
            <a:r>
              <a:rPr lang="en-US" sz="2400" dirty="0"/>
              <a:t>Payroll</a:t>
            </a:r>
          </a:p>
          <a:p>
            <a:pPr marL="228109" indent="0">
              <a:lnSpc>
                <a:spcPct val="100000"/>
              </a:lnSpc>
              <a:spcBef>
                <a:spcPts val="0"/>
              </a:spcBef>
              <a:buNone/>
              <a:tabLst>
                <a:tab pos="456709" algn="l"/>
                <a:tab pos="761181" algn="l"/>
              </a:tabLst>
            </a:pPr>
            <a:endParaRPr lang="en-US" sz="2400" dirty="0" smtClean="0"/>
          </a:p>
          <a:p>
            <a:pPr marL="228109" indent="0">
              <a:lnSpc>
                <a:spcPct val="100000"/>
              </a:lnSpc>
              <a:spcBef>
                <a:spcPts val="0"/>
              </a:spcBef>
              <a:buNone/>
              <a:tabLst>
                <a:tab pos="456709" algn="l"/>
                <a:tab pos="761181" algn="l"/>
              </a:tabLst>
            </a:pPr>
            <a:endParaRPr lang="en-US" sz="2400" dirty="0" smtClean="0"/>
          </a:p>
          <a:p>
            <a:pPr marL="228109" indent="0">
              <a:lnSpc>
                <a:spcPct val="100000"/>
              </a:lnSpc>
              <a:spcBef>
                <a:spcPts val="0"/>
              </a:spcBef>
              <a:buNone/>
              <a:tabLst>
                <a:tab pos="456709" algn="l"/>
                <a:tab pos="761181" algn="l"/>
              </a:tabLst>
            </a:pPr>
            <a:endParaRPr lang="en-US" sz="2400" dirty="0" smtClean="0"/>
          </a:p>
          <a:p>
            <a:pPr marL="228109" indent="0">
              <a:lnSpc>
                <a:spcPct val="100000"/>
              </a:lnSpc>
              <a:spcBef>
                <a:spcPts val="0"/>
              </a:spcBef>
              <a:buNone/>
              <a:tabLst>
                <a:tab pos="456709" algn="l"/>
                <a:tab pos="761181" algn="l"/>
              </a:tabLst>
            </a:pPr>
            <a:endParaRPr lang="en-US" sz="2400" dirty="0"/>
          </a:p>
          <a:p>
            <a:pPr lvl="1">
              <a:lnSpc>
                <a:spcPct val="100000"/>
              </a:lnSpc>
              <a:spcBef>
                <a:spcPts val="0"/>
              </a:spcBef>
            </a:pPr>
            <a:endParaRPr lang="en-US" dirty="0"/>
          </a:p>
          <a:p>
            <a:pPr lvl="1">
              <a:lnSpc>
                <a:spcPct val="100000"/>
              </a:lnSpc>
              <a:spcBef>
                <a:spcPts val="0"/>
              </a:spcBef>
            </a:pPr>
            <a:endParaRPr lang="en-US" dirty="0"/>
          </a:p>
          <a:p>
            <a:pPr lvl="1">
              <a:lnSpc>
                <a:spcPct val="100000"/>
              </a:lnSpc>
              <a:spcBef>
                <a:spcPts val="0"/>
              </a:spcBef>
            </a:pPr>
            <a:endParaRPr lang="en-US" dirty="0"/>
          </a:p>
          <a:p>
            <a:endParaRPr lang="en-US" sz="2400" dirty="0"/>
          </a:p>
          <a:p>
            <a:endParaRPr lang="en-US" sz="2400" b="1" dirty="0"/>
          </a:p>
        </p:txBody>
      </p:sp>
      <p:sp>
        <p:nvSpPr>
          <p:cNvPr id="17" name="Content Placeholder 2"/>
          <p:cNvSpPr txBox="1">
            <a:spLocks/>
          </p:cNvSpPr>
          <p:nvPr/>
        </p:nvSpPr>
        <p:spPr>
          <a:xfrm>
            <a:off x="8602284" y="1420919"/>
            <a:ext cx="2893338" cy="6215131"/>
          </a:xfrm>
          <a:prstGeom prst="rect">
            <a:avLst/>
          </a:prstGeom>
          <a:ln>
            <a:solidFill>
              <a:schemeClr val="accent1"/>
            </a:solidFill>
          </a:ln>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700" b="1" dirty="0"/>
          </a:p>
          <a:p>
            <a:pPr marL="148007" indent="0">
              <a:buNone/>
            </a:pPr>
            <a:r>
              <a:rPr lang="en-US" b="1" dirty="0"/>
              <a:t>Best Practice Solution Packages</a:t>
            </a:r>
            <a:endParaRPr lang="en-US" dirty="0"/>
          </a:p>
          <a:p>
            <a:pPr marL="456709">
              <a:lnSpc>
                <a:spcPct val="100000"/>
              </a:lnSpc>
              <a:spcBef>
                <a:spcPts val="0"/>
              </a:spcBef>
            </a:pPr>
            <a:r>
              <a:rPr lang="en-US" sz="2400" dirty="0" smtClean="0"/>
              <a:t>Template</a:t>
            </a:r>
            <a:r>
              <a:rPr lang="en-US" sz="2400" dirty="0"/>
              <a:t>-Based 3</a:t>
            </a:r>
            <a:r>
              <a:rPr lang="en-US" sz="2400" baseline="30000" dirty="0"/>
              <a:t>rd</a:t>
            </a:r>
            <a:r>
              <a:rPr lang="en-US" sz="2400" dirty="0"/>
              <a:t>-Party Interfaces</a:t>
            </a:r>
          </a:p>
          <a:p>
            <a:pPr marL="456709">
              <a:lnSpc>
                <a:spcPct val="100000"/>
              </a:lnSpc>
              <a:spcBef>
                <a:spcPts val="0"/>
              </a:spcBef>
            </a:pPr>
            <a:r>
              <a:rPr lang="en-US" sz="2400" dirty="0"/>
              <a:t>Vertical Industry-Specific Solution </a:t>
            </a:r>
            <a:r>
              <a:rPr lang="en-US" sz="2400" dirty="0" smtClean="0"/>
              <a:t>Packages</a:t>
            </a:r>
          </a:p>
          <a:p>
            <a:pPr marL="456709">
              <a:lnSpc>
                <a:spcPct val="100000"/>
              </a:lnSpc>
              <a:spcBef>
                <a:spcPts val="0"/>
              </a:spcBef>
            </a:pPr>
            <a:r>
              <a:rPr lang="en-US" sz="2400" dirty="0" smtClean="0"/>
              <a:t>Content that improves the “First Flight” experience</a:t>
            </a:r>
          </a:p>
          <a:p>
            <a:pPr marL="456709">
              <a:lnSpc>
                <a:spcPct val="100000"/>
              </a:lnSpc>
              <a:spcBef>
                <a:spcPts val="0"/>
              </a:spcBef>
            </a:pPr>
            <a:r>
              <a:rPr lang="en-US" sz="2400" dirty="0" smtClean="0"/>
              <a:t>Customer needs and Partner contributions drive the road map</a:t>
            </a:r>
            <a:endParaRPr lang="en-US" sz="2400" dirty="0"/>
          </a:p>
          <a:p>
            <a:pPr marL="456709">
              <a:lnSpc>
                <a:spcPct val="100000"/>
              </a:lnSpc>
              <a:spcBef>
                <a:spcPts val="0"/>
              </a:spcBef>
            </a:pPr>
            <a:endParaRPr lang="en-US" sz="2700" dirty="0"/>
          </a:p>
          <a:p>
            <a:pPr>
              <a:lnSpc>
                <a:spcPct val="100000"/>
              </a:lnSpc>
              <a:spcBef>
                <a:spcPts val="0"/>
              </a:spcBef>
            </a:pPr>
            <a:endParaRPr lang="en-US" sz="2100" dirty="0"/>
          </a:p>
          <a:p>
            <a:pPr lvl="1">
              <a:lnSpc>
                <a:spcPct val="100000"/>
              </a:lnSpc>
              <a:spcBef>
                <a:spcPts val="0"/>
              </a:spcBef>
            </a:pPr>
            <a:endParaRPr lang="en-US" sz="2100" dirty="0"/>
          </a:p>
          <a:p>
            <a:endParaRPr lang="en-US" sz="2700" dirty="0"/>
          </a:p>
          <a:p>
            <a:endParaRPr lang="en-US" sz="2700" b="1" dirty="0"/>
          </a:p>
        </p:txBody>
      </p:sp>
      <p:sp>
        <p:nvSpPr>
          <p:cNvPr id="18" name="Rounded Rectangle 17"/>
          <p:cNvSpPr/>
          <p:nvPr/>
        </p:nvSpPr>
        <p:spPr>
          <a:xfrm>
            <a:off x="522939" y="1460389"/>
            <a:ext cx="2817197" cy="507471"/>
          </a:xfrm>
          <a:prstGeom prst="roundRect">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89" tIns="60894" rIns="121789" bIns="60894" numCol="1" spcCol="0" rtlCol="0" fromWordArt="0" anchor="ctr" anchorCtr="0" forceAA="0" compatLnSpc="1">
            <a:prstTxWarp prst="textNoShape">
              <a:avLst/>
            </a:prstTxWarp>
            <a:noAutofit/>
          </a:bodyPr>
          <a:lstStyle/>
          <a:p>
            <a:pPr algn="ctr">
              <a:lnSpc>
                <a:spcPct val="90000"/>
              </a:lnSpc>
            </a:pPr>
            <a:r>
              <a:rPr lang="en-US" sz="2700" b="1" dirty="0" smtClean="0">
                <a:solidFill>
                  <a:srgbClr val="000000"/>
                </a:solidFill>
              </a:rPr>
              <a:t>1 -2 Months</a:t>
            </a:r>
            <a:endParaRPr lang="en-US" sz="2700" b="1" dirty="0">
              <a:solidFill>
                <a:srgbClr val="000000"/>
              </a:solidFill>
            </a:endParaRPr>
          </a:p>
        </p:txBody>
      </p:sp>
      <p:sp>
        <p:nvSpPr>
          <p:cNvPr id="19" name="Rounded Rectangle 18"/>
          <p:cNvSpPr/>
          <p:nvPr/>
        </p:nvSpPr>
        <p:spPr>
          <a:xfrm>
            <a:off x="4373846" y="1449113"/>
            <a:ext cx="2609318" cy="518747"/>
          </a:xfrm>
          <a:prstGeom prst="roundRect">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89" tIns="60894" rIns="121789" bIns="60894" numCol="1" spcCol="0" rtlCol="0" fromWordArt="0" anchor="ctr" anchorCtr="0" forceAA="0" compatLnSpc="1">
            <a:prstTxWarp prst="textNoShape">
              <a:avLst/>
            </a:prstTxWarp>
            <a:noAutofit/>
          </a:bodyPr>
          <a:lstStyle/>
          <a:p>
            <a:pPr algn="ctr">
              <a:lnSpc>
                <a:spcPct val="90000"/>
              </a:lnSpc>
            </a:pPr>
            <a:r>
              <a:rPr lang="en-US" sz="2700" b="1" dirty="0">
                <a:solidFill>
                  <a:srgbClr val="000000"/>
                </a:solidFill>
              </a:rPr>
              <a:t>3 – </a:t>
            </a:r>
            <a:r>
              <a:rPr lang="en-US" sz="2700" b="1" dirty="0" smtClean="0">
                <a:solidFill>
                  <a:srgbClr val="000000"/>
                </a:solidFill>
              </a:rPr>
              <a:t>6 </a:t>
            </a:r>
            <a:r>
              <a:rPr lang="en-US" sz="2700" b="1" dirty="0">
                <a:solidFill>
                  <a:srgbClr val="000000"/>
                </a:solidFill>
              </a:rPr>
              <a:t>Months</a:t>
            </a:r>
          </a:p>
        </p:txBody>
      </p:sp>
      <p:sp>
        <p:nvSpPr>
          <p:cNvPr id="20" name="Rounded Rectangle 19"/>
          <p:cNvSpPr/>
          <p:nvPr/>
        </p:nvSpPr>
        <p:spPr>
          <a:xfrm>
            <a:off x="8678425" y="1460389"/>
            <a:ext cx="2741056" cy="507471"/>
          </a:xfrm>
          <a:prstGeom prst="roundRect">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89" tIns="60894" rIns="121789" bIns="60894" numCol="1" spcCol="0" rtlCol="0" fromWordArt="0" anchor="ctr" anchorCtr="0" forceAA="0" compatLnSpc="1">
            <a:prstTxWarp prst="textNoShape">
              <a:avLst/>
            </a:prstTxWarp>
            <a:noAutofit/>
          </a:bodyPr>
          <a:lstStyle/>
          <a:p>
            <a:pPr algn="ctr">
              <a:lnSpc>
                <a:spcPct val="90000"/>
              </a:lnSpc>
            </a:pPr>
            <a:r>
              <a:rPr lang="en-US" sz="2700" b="1" dirty="0">
                <a:solidFill>
                  <a:srgbClr val="000000"/>
                </a:solidFill>
              </a:rPr>
              <a:t>Future Direction</a:t>
            </a:r>
          </a:p>
        </p:txBody>
      </p:sp>
    </p:spTree>
    <p:extLst>
      <p:ext uri="{BB962C8B-B14F-4D97-AF65-F5344CB8AC3E}">
        <p14:creationId xmlns:p14="http://schemas.microsoft.com/office/powerpoint/2010/main" val="32883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7" y="541303"/>
            <a:ext cx="11116506" cy="576169"/>
          </a:xfrm>
        </p:spPr>
        <p:txBody>
          <a:bodyPr/>
          <a:lstStyle/>
          <a:p>
            <a:r>
              <a:rPr lang="en-US" dirty="0" smtClean="0"/>
              <a:t>Learn More</a:t>
            </a:r>
            <a:endParaRPr lang="en-US" dirty="0"/>
          </a:p>
        </p:txBody>
      </p:sp>
      <p:sp>
        <p:nvSpPr>
          <p:cNvPr id="3" name="Content Placeholder 2"/>
          <p:cNvSpPr>
            <a:spLocks noGrp="1"/>
          </p:cNvSpPr>
          <p:nvPr>
            <p:ph idx="1"/>
          </p:nvPr>
        </p:nvSpPr>
        <p:spPr>
          <a:xfrm>
            <a:off x="530738" y="1386490"/>
            <a:ext cx="11117827" cy="6418871"/>
          </a:xfrm>
        </p:spPr>
        <p:txBody>
          <a:bodyPr/>
          <a:lstStyle/>
          <a:p>
            <a:r>
              <a:rPr lang="en-US" dirty="0" smtClean="0"/>
              <a:t>The HCM Cloud Solution Library</a:t>
            </a:r>
          </a:p>
          <a:p>
            <a:pPr lvl="1"/>
            <a:r>
              <a:rPr lang="en-US" dirty="0" smtClean="0">
                <a:hlinkClick r:id="rId2"/>
              </a:rPr>
              <a:t>https</a:t>
            </a:r>
            <a:r>
              <a:rPr lang="en-US" dirty="0">
                <a:hlinkClick r:id="rId2"/>
              </a:rPr>
              <a:t>://appsconnect.oracle.com/pages/</a:t>
            </a:r>
            <a:r>
              <a:rPr lang="en-US" dirty="0" smtClean="0">
                <a:hlinkClick r:id="rId2"/>
              </a:rPr>
              <a:t>9ab032877e</a:t>
            </a:r>
            <a:endParaRPr lang="en-US" dirty="0" smtClean="0"/>
          </a:p>
          <a:p>
            <a:pPr lvl="1"/>
            <a:r>
              <a:rPr lang="en-US" dirty="0" smtClean="0"/>
              <a:t>Requires membership (free) in Oracle Applications Customer Connect community</a:t>
            </a:r>
          </a:p>
          <a:p>
            <a:r>
              <a:rPr lang="en-US" dirty="0" smtClean="0"/>
              <a:t>The latest update via the Oracle HCM Talk Radio podcast</a:t>
            </a:r>
          </a:p>
          <a:p>
            <a:pPr lvl="1"/>
            <a:r>
              <a:rPr lang="en-US" dirty="0">
                <a:hlinkClick r:id="rId3"/>
              </a:rPr>
              <a:t>http://www.podcastchart.com/podcasts/hcm-talk-radio/episodes/hcm-talk-radio-hcm-cloud-solution-library-</a:t>
            </a:r>
            <a:r>
              <a:rPr lang="en-US" dirty="0" smtClean="0">
                <a:hlinkClick r:id="rId3"/>
              </a:rPr>
              <a:t>overview</a:t>
            </a:r>
            <a:endParaRPr lang="en-US" dirty="0" smtClean="0"/>
          </a:p>
          <a:p>
            <a:r>
              <a:rPr lang="en-US" dirty="0" smtClean="0"/>
              <a:t>Customers and Partners can reach out to engage</a:t>
            </a:r>
            <a:endParaRPr lang="en-US" dirty="0"/>
          </a:p>
          <a:p>
            <a:pPr lvl="1"/>
            <a:r>
              <a:rPr lang="en-US" dirty="0"/>
              <a:t>C</a:t>
            </a:r>
            <a:r>
              <a:rPr lang="en-US" dirty="0" smtClean="0"/>
              <a:t>ollaborate on the Oracle HCM Cloud Solution Library</a:t>
            </a:r>
          </a:p>
          <a:p>
            <a:pPr lvl="1"/>
            <a:r>
              <a:rPr lang="en-US" dirty="0" smtClean="0"/>
              <a:t>Provide input for the road map</a:t>
            </a:r>
          </a:p>
          <a:p>
            <a:pPr lvl="1"/>
            <a:endParaRPr lang="en-US" dirty="0"/>
          </a:p>
          <a:p>
            <a:pPr lvl="1"/>
            <a:endParaRPr lang="en-US" dirty="0" smtClean="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t>11</a:t>
            </a:fld>
            <a:endParaRPr lang="uk-UA" dirty="0"/>
          </a:p>
        </p:txBody>
      </p:sp>
    </p:spTree>
    <p:extLst>
      <p:ext uri="{BB962C8B-B14F-4D97-AF65-F5344CB8AC3E}">
        <p14:creationId xmlns:p14="http://schemas.microsoft.com/office/powerpoint/2010/main" val="32732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315598.jpg"/>
          <p:cNvPicPr>
            <a:picLocks noChangeAspect="1"/>
          </p:cNvPicPr>
          <p:nvPr/>
        </p:nvPicPr>
        <p:blipFill rotWithShape="1">
          <a:blip r:embed="rId2" cstate="print">
            <a:extLst>
              <a:ext uri="{28A0092B-C50C-407E-A947-70E740481C1C}">
                <a14:useLocalDpi xmlns:a14="http://schemas.microsoft.com/office/drawing/2010/main" val="0"/>
              </a:ext>
            </a:extLst>
          </a:blip>
          <a:srcRect t="-2" b="14287"/>
          <a:stretch/>
        </p:blipFill>
        <p:spPr>
          <a:xfrm>
            <a:off x="150695" y="202988"/>
            <a:ext cx="11801770" cy="8221028"/>
          </a:xfrm>
          <a:prstGeom prst="rect">
            <a:avLst/>
          </a:prstGeom>
        </p:spPr>
      </p:pic>
      <p:sp>
        <p:nvSpPr>
          <p:cNvPr id="4" name="Title 3"/>
          <p:cNvSpPr>
            <a:spLocks noGrp="1"/>
          </p:cNvSpPr>
          <p:nvPr>
            <p:ph type="title"/>
          </p:nvPr>
        </p:nvSpPr>
        <p:spPr/>
        <p:txBody>
          <a:bodyPr/>
          <a:lstStyle/>
          <a:p>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Oracle Confidential – Internal/Restricted/Highly Restricted</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12</a:t>
            </a:fld>
            <a:endParaRPr lang="en-US" dirty="0"/>
          </a:p>
        </p:txBody>
      </p:sp>
      <p:sp>
        <p:nvSpPr>
          <p:cNvPr id="6" name="TextBox 5"/>
          <p:cNvSpPr txBox="1"/>
          <p:nvPr/>
        </p:nvSpPr>
        <p:spPr>
          <a:xfrm>
            <a:off x="1153583" y="8764483"/>
            <a:ext cx="913686" cy="1217930"/>
          </a:xfrm>
          <a:prstGeom prst="rect">
            <a:avLst/>
          </a:prstGeom>
          <a:noFill/>
        </p:spPr>
        <p:txBody>
          <a:bodyPr wrap="none" lIns="0" tIns="0" rIns="0" bIns="0" rtlCol="0">
            <a:noAutofit/>
          </a:bodyPr>
          <a:lstStyle/>
          <a:p>
            <a:pPr>
              <a:lnSpc>
                <a:spcPct val="90000"/>
              </a:lnSpc>
            </a:pPr>
            <a:endParaRPr lang="en-US" dirty="0"/>
          </a:p>
        </p:txBody>
      </p:sp>
      <p:sp>
        <p:nvSpPr>
          <p:cNvPr id="7" name="TextBox 6"/>
          <p:cNvSpPr txBox="1"/>
          <p:nvPr/>
        </p:nvSpPr>
        <p:spPr>
          <a:xfrm>
            <a:off x="648889" y="8514619"/>
            <a:ext cx="913686" cy="121793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32008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397" y="541302"/>
            <a:ext cx="11116506" cy="778122"/>
          </a:xfrm>
        </p:spPr>
        <p:txBody>
          <a:bodyPr/>
          <a:lstStyle/>
          <a:p>
            <a:r>
              <a:rPr lang="en-US" b="1" dirty="0">
                <a:solidFill>
                  <a:srgbClr val="000000"/>
                </a:solidFill>
              </a:rPr>
              <a:t>HCM Cloud Center of </a:t>
            </a:r>
            <a:r>
              <a:rPr lang="en-US" b="1" dirty="0" smtClean="0">
                <a:solidFill>
                  <a:srgbClr val="000000"/>
                </a:solidFill>
              </a:rPr>
              <a:t>Excellence</a:t>
            </a:r>
            <a:endParaRPr lang="en-US" b="1" dirty="0">
              <a:solidFill>
                <a:srgbClr val="000000"/>
              </a:solidFill>
            </a:endParaRPr>
          </a:p>
        </p:txBody>
      </p:sp>
      <p:sp>
        <p:nvSpPr>
          <p:cNvPr id="2" name="Footer Placeholder 1"/>
          <p:cNvSpPr>
            <a:spLocks noGrp="1"/>
          </p:cNvSpPr>
          <p:nvPr>
            <p:ph type="ftr" sz="quarter" idx="11"/>
          </p:nvPr>
        </p:nvSpPr>
        <p:spPr/>
        <p:txBody>
          <a:bodyPr/>
          <a:lstStyle/>
          <a:p>
            <a:r>
              <a:rPr lang="en-US" smtClean="0"/>
              <a:t>Oracle Confidential – Internal/Restricted/Highly Restricted</a:t>
            </a:r>
            <a:endParaRPr lang="en-US" dirty="0"/>
          </a:p>
        </p:txBody>
      </p:sp>
      <p:graphicFrame>
        <p:nvGraphicFramePr>
          <p:cNvPr id="5" name="Diagram 4"/>
          <p:cNvGraphicFramePr/>
          <p:nvPr>
            <p:extLst>
              <p:ext uri="{D42A27DB-BD31-4B8C-83A1-F6EECF244321}">
                <p14:modId xmlns:p14="http://schemas.microsoft.com/office/powerpoint/2010/main" val="2447087465"/>
              </p:ext>
            </p:extLst>
          </p:nvPr>
        </p:nvGraphicFramePr>
        <p:xfrm>
          <a:off x="399476" y="2071407"/>
          <a:ext cx="11421068" cy="608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01674" y="4603287"/>
            <a:ext cx="2125377" cy="692364"/>
          </a:xfrm>
          <a:prstGeom prst="rect">
            <a:avLst/>
          </a:prstGeom>
        </p:spPr>
        <p:txBody>
          <a:bodyPr wrap="none" lIns="121789" tIns="60894" rIns="121789" bIns="60894">
            <a:spAutoFit/>
          </a:bodyPr>
          <a:lstStyle/>
          <a:p>
            <a:pPr lvl="0"/>
            <a:r>
              <a:rPr lang="en-US" sz="3700" b="1" dirty="0">
                <a:solidFill>
                  <a:schemeClr val="bg1"/>
                </a:solidFill>
              </a:rPr>
              <a:t>Programs</a:t>
            </a:r>
          </a:p>
        </p:txBody>
      </p:sp>
      <p:sp>
        <p:nvSpPr>
          <p:cNvPr id="13" name="Rectangle 12"/>
          <p:cNvSpPr/>
          <p:nvPr/>
        </p:nvSpPr>
        <p:spPr>
          <a:xfrm>
            <a:off x="4989047" y="4603287"/>
            <a:ext cx="2343392" cy="692364"/>
          </a:xfrm>
          <a:prstGeom prst="rect">
            <a:avLst/>
          </a:prstGeom>
        </p:spPr>
        <p:txBody>
          <a:bodyPr wrap="none" lIns="121789" tIns="60894" rIns="121789" bIns="60894">
            <a:spAutoFit/>
          </a:bodyPr>
          <a:lstStyle/>
          <a:p>
            <a:pPr lvl="0"/>
            <a:r>
              <a:rPr lang="en-US" sz="3700" b="1" dirty="0">
                <a:solidFill>
                  <a:schemeClr val="bg1"/>
                </a:solidFill>
              </a:rPr>
              <a:t>Customers</a:t>
            </a:r>
          </a:p>
        </p:txBody>
      </p:sp>
      <p:sp>
        <p:nvSpPr>
          <p:cNvPr id="14" name="Rectangle 13"/>
          <p:cNvSpPr/>
          <p:nvPr/>
        </p:nvSpPr>
        <p:spPr>
          <a:xfrm>
            <a:off x="8871318" y="4603287"/>
            <a:ext cx="2073249" cy="692364"/>
          </a:xfrm>
          <a:prstGeom prst="rect">
            <a:avLst/>
          </a:prstGeom>
        </p:spPr>
        <p:txBody>
          <a:bodyPr wrap="none" lIns="121789" tIns="60894" rIns="121789" bIns="60894">
            <a:spAutoFit/>
          </a:bodyPr>
          <a:lstStyle/>
          <a:p>
            <a:pPr lvl="0"/>
            <a:r>
              <a:rPr lang="en-US" sz="3700" b="1" dirty="0">
                <a:solidFill>
                  <a:schemeClr val="bg1"/>
                </a:solidFill>
              </a:rPr>
              <a:t>Solutions</a:t>
            </a:r>
          </a:p>
        </p:txBody>
      </p:sp>
      <p:sp>
        <p:nvSpPr>
          <p:cNvPr id="15" name="Rectangle 14"/>
          <p:cNvSpPr/>
          <p:nvPr/>
        </p:nvSpPr>
        <p:spPr>
          <a:xfrm>
            <a:off x="3078168" y="7335446"/>
            <a:ext cx="6722089" cy="692364"/>
          </a:xfrm>
          <a:prstGeom prst="rect">
            <a:avLst/>
          </a:prstGeom>
        </p:spPr>
        <p:txBody>
          <a:bodyPr wrap="none" lIns="121789" tIns="60894" rIns="121789" bIns="60894">
            <a:spAutoFit/>
          </a:bodyPr>
          <a:lstStyle/>
          <a:p>
            <a:pPr lvl="0"/>
            <a:r>
              <a:rPr lang="en-US" sz="3700" b="1" dirty="0"/>
              <a:t>Global Reach – Regional Delivery</a:t>
            </a:r>
          </a:p>
        </p:txBody>
      </p:sp>
      <p:sp>
        <p:nvSpPr>
          <p:cNvPr id="3" name="Rectangle 2"/>
          <p:cNvSpPr/>
          <p:nvPr/>
        </p:nvSpPr>
        <p:spPr>
          <a:xfrm>
            <a:off x="8221581" y="4706921"/>
            <a:ext cx="3530151" cy="2184146"/>
          </a:xfrm>
          <a:prstGeom prst="rect">
            <a:avLst/>
          </a:prstGeom>
          <a:noFill/>
          <a:ln w="57150" cmpd="sng">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89" tIns="60894" rIns="121789" bIns="60894"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385664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4"/>
            <a:ext cx="10961370" cy="750633"/>
          </a:xfrm>
        </p:spPr>
        <p:txBody>
          <a:bodyPr/>
          <a:lstStyle/>
          <a:p>
            <a:r>
              <a:rPr lang="en-US" dirty="0" smtClean="0"/>
              <a:t>The </a:t>
            </a:r>
            <a:r>
              <a:rPr lang="en-US" dirty="0" err="1" smtClean="0"/>
              <a:t>SaaS</a:t>
            </a:r>
            <a:r>
              <a:rPr lang="en-US" dirty="0" smtClean="0"/>
              <a:t> Lifecycle Is A Journey</a:t>
            </a:r>
            <a:endParaRPr lang="en-US" dirty="0"/>
          </a:p>
        </p:txBody>
      </p:sp>
      <p:sp>
        <p:nvSpPr>
          <p:cNvPr id="4" name="Flowchart: Connector 3"/>
          <p:cNvSpPr/>
          <p:nvPr/>
        </p:nvSpPr>
        <p:spPr>
          <a:xfrm>
            <a:off x="683678" y="6495627"/>
            <a:ext cx="1217930" cy="1217930"/>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Start</a:t>
            </a:r>
            <a:endParaRPr lang="en-US" dirty="0"/>
          </a:p>
        </p:txBody>
      </p:sp>
      <p:sp>
        <p:nvSpPr>
          <p:cNvPr id="6" name="Flowchart: Connector 5"/>
          <p:cNvSpPr/>
          <p:nvPr/>
        </p:nvSpPr>
        <p:spPr>
          <a:xfrm>
            <a:off x="2663330" y="7003098"/>
            <a:ext cx="1623907" cy="1420918"/>
          </a:xfrm>
          <a:prstGeom prst="flowChartConnector">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900" dirty="0" err="1"/>
              <a:t>OnBoard</a:t>
            </a:r>
            <a:endParaRPr lang="en-US" sz="1900" dirty="0"/>
          </a:p>
          <a:p>
            <a:pPr algn="ctr"/>
            <a:r>
              <a:rPr lang="en-US" sz="1900" dirty="0"/>
              <a:t> Fails</a:t>
            </a:r>
          </a:p>
        </p:txBody>
      </p:sp>
      <p:sp>
        <p:nvSpPr>
          <p:cNvPr id="7" name="Flowchart: Connector 6"/>
          <p:cNvSpPr/>
          <p:nvPr/>
        </p:nvSpPr>
        <p:spPr>
          <a:xfrm>
            <a:off x="2703411" y="4993513"/>
            <a:ext cx="1217930" cy="1217930"/>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First Use</a:t>
            </a:r>
            <a:endParaRPr lang="en-US" dirty="0"/>
          </a:p>
        </p:txBody>
      </p:sp>
      <p:sp>
        <p:nvSpPr>
          <p:cNvPr id="8" name="Flowchart: Connector 7"/>
          <p:cNvSpPr/>
          <p:nvPr/>
        </p:nvSpPr>
        <p:spPr>
          <a:xfrm>
            <a:off x="4566841" y="5277697"/>
            <a:ext cx="1217930" cy="121793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Less Use</a:t>
            </a:r>
            <a:endParaRPr lang="en-US" dirty="0"/>
          </a:p>
        </p:txBody>
      </p:sp>
      <p:sp>
        <p:nvSpPr>
          <p:cNvPr id="9" name="Flowchart: Connector 8"/>
          <p:cNvSpPr/>
          <p:nvPr/>
        </p:nvSpPr>
        <p:spPr>
          <a:xfrm>
            <a:off x="6318073" y="5988156"/>
            <a:ext cx="1217930" cy="121793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No Use</a:t>
            </a:r>
            <a:endParaRPr lang="en-US" dirty="0"/>
          </a:p>
        </p:txBody>
      </p:sp>
      <p:sp>
        <p:nvSpPr>
          <p:cNvPr id="10" name="Flowchart: Connector 9"/>
          <p:cNvSpPr/>
          <p:nvPr/>
        </p:nvSpPr>
        <p:spPr>
          <a:xfrm>
            <a:off x="4337468" y="3653790"/>
            <a:ext cx="1319424" cy="1217930"/>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Grow</a:t>
            </a:r>
            <a:endParaRPr lang="en-US" dirty="0"/>
          </a:p>
        </p:txBody>
      </p:sp>
      <p:sp>
        <p:nvSpPr>
          <p:cNvPr id="11" name="Flowchart: Connector 10"/>
          <p:cNvSpPr/>
          <p:nvPr/>
        </p:nvSpPr>
        <p:spPr>
          <a:xfrm>
            <a:off x="7079475" y="1217931"/>
            <a:ext cx="1592009" cy="1522413"/>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Users</a:t>
            </a:r>
            <a:endParaRPr lang="en-US" dirty="0"/>
          </a:p>
        </p:txBody>
      </p:sp>
      <p:sp>
        <p:nvSpPr>
          <p:cNvPr id="12" name="Flowchart: Connector 11"/>
          <p:cNvSpPr/>
          <p:nvPr/>
        </p:nvSpPr>
        <p:spPr>
          <a:xfrm>
            <a:off x="7840880" y="2841838"/>
            <a:ext cx="1826895" cy="1623907"/>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Usage</a:t>
            </a:r>
            <a:endParaRPr lang="en-US" dirty="0"/>
          </a:p>
        </p:txBody>
      </p:sp>
      <p:sp>
        <p:nvSpPr>
          <p:cNvPr id="13" name="Flowchart: Connector 12"/>
          <p:cNvSpPr/>
          <p:nvPr/>
        </p:nvSpPr>
        <p:spPr>
          <a:xfrm>
            <a:off x="8982989" y="4364249"/>
            <a:ext cx="1928389" cy="1725401"/>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Features</a:t>
            </a:r>
            <a:endParaRPr lang="en-US" dirty="0"/>
          </a:p>
        </p:txBody>
      </p:sp>
      <p:sp>
        <p:nvSpPr>
          <p:cNvPr id="14" name="Flowchart: Connector 13"/>
          <p:cNvSpPr/>
          <p:nvPr/>
        </p:nvSpPr>
        <p:spPr>
          <a:xfrm>
            <a:off x="9592111" y="6394132"/>
            <a:ext cx="2029883" cy="1623907"/>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Product Footprint</a:t>
            </a:r>
            <a:endParaRPr lang="en-US" dirty="0"/>
          </a:p>
        </p:txBody>
      </p:sp>
      <p:cxnSp>
        <p:nvCxnSpPr>
          <p:cNvPr id="16" name="Straight Arrow Connector 15"/>
          <p:cNvCxnSpPr>
            <a:stCxn id="4" idx="7"/>
          </p:cNvCxnSpPr>
          <p:nvPr/>
        </p:nvCxnSpPr>
        <p:spPr>
          <a:xfrm flipV="1">
            <a:off x="1723247" y="5886666"/>
            <a:ext cx="1065710" cy="78732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6" idx="2"/>
          </p:cNvCxnSpPr>
          <p:nvPr/>
        </p:nvCxnSpPr>
        <p:spPr>
          <a:xfrm>
            <a:off x="1806261" y="7409074"/>
            <a:ext cx="857069" cy="304483"/>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a:endCxn id="8" idx="2"/>
          </p:cNvCxnSpPr>
          <p:nvPr/>
        </p:nvCxnSpPr>
        <p:spPr>
          <a:xfrm>
            <a:off x="3921341" y="5602478"/>
            <a:ext cx="645500" cy="28418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7"/>
          </p:cNvCxnSpPr>
          <p:nvPr/>
        </p:nvCxnSpPr>
        <p:spPr>
          <a:xfrm flipV="1">
            <a:off x="3742979" y="4567239"/>
            <a:ext cx="702289" cy="60463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5"/>
            <a:endCxn id="9" idx="2"/>
          </p:cNvCxnSpPr>
          <p:nvPr/>
        </p:nvCxnSpPr>
        <p:spPr>
          <a:xfrm>
            <a:off x="5606409" y="6317268"/>
            <a:ext cx="711662" cy="27985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0" idx="7"/>
          </p:cNvCxnSpPr>
          <p:nvPr/>
        </p:nvCxnSpPr>
        <p:spPr>
          <a:xfrm flipV="1">
            <a:off x="5463668" y="2435862"/>
            <a:ext cx="1768090" cy="139629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2" idx="2"/>
          </p:cNvCxnSpPr>
          <p:nvPr/>
        </p:nvCxnSpPr>
        <p:spPr>
          <a:xfrm flipV="1">
            <a:off x="5556667" y="3653790"/>
            <a:ext cx="2284214" cy="60896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6"/>
            <a:endCxn id="13" idx="2"/>
          </p:cNvCxnSpPr>
          <p:nvPr/>
        </p:nvCxnSpPr>
        <p:spPr>
          <a:xfrm>
            <a:off x="5656892" y="4262756"/>
            <a:ext cx="3326094" cy="96419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5"/>
            <a:endCxn id="14" idx="2"/>
          </p:cNvCxnSpPr>
          <p:nvPr/>
        </p:nvCxnSpPr>
        <p:spPr>
          <a:xfrm>
            <a:off x="5463667" y="4693361"/>
            <a:ext cx="4128443" cy="251272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19123" y="7713557"/>
            <a:ext cx="4111585" cy="1014942"/>
          </a:xfrm>
          <a:prstGeom prst="rect">
            <a:avLst/>
          </a:prstGeom>
          <a:noFill/>
        </p:spPr>
        <p:txBody>
          <a:bodyPr wrap="square" lIns="0" tIns="0" rIns="0" bIns="0" rtlCol="0">
            <a:noAutofit/>
          </a:bodyPr>
          <a:lstStyle/>
          <a:p>
            <a:pPr>
              <a:lnSpc>
                <a:spcPct val="90000"/>
              </a:lnSpc>
            </a:pPr>
            <a:r>
              <a:rPr lang="en-US" sz="1900" dirty="0"/>
              <a:t>From “Farm, Don’t Hunt:  The Definitive Guide to Customer Success” by Guy </a:t>
            </a:r>
            <a:r>
              <a:rPr lang="en-US" sz="1900" dirty="0" err="1"/>
              <a:t>Nirapz</a:t>
            </a:r>
            <a:r>
              <a:rPr lang="en-US" sz="1900" dirty="0"/>
              <a:t> and Fernando Pizarro</a:t>
            </a:r>
          </a:p>
        </p:txBody>
      </p:sp>
    </p:spTree>
    <p:extLst>
      <p:ext uri="{BB962C8B-B14F-4D97-AF65-F5344CB8AC3E}">
        <p14:creationId xmlns:p14="http://schemas.microsoft.com/office/powerpoint/2010/main" val="129627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Flight” – Where Adoption Happens</a:t>
            </a:r>
            <a:endParaRPr lang="en-US" dirty="0"/>
          </a:p>
        </p:txBody>
      </p:sp>
      <p:sp>
        <p:nvSpPr>
          <p:cNvPr id="3" name="Content Placeholder 2"/>
          <p:cNvSpPr>
            <a:spLocks noGrp="1"/>
          </p:cNvSpPr>
          <p:nvPr>
            <p:ph idx="1"/>
          </p:nvPr>
        </p:nvSpPr>
        <p:spPr>
          <a:xfrm>
            <a:off x="1292803" y="5480686"/>
            <a:ext cx="10583523" cy="2740343"/>
          </a:xfrm>
        </p:spPr>
        <p:txBody>
          <a:bodyPr/>
          <a:lstStyle/>
          <a:p>
            <a:pPr marL="0" indent="0">
              <a:buNone/>
            </a:pPr>
            <a:r>
              <a:rPr lang="en-US" u="sng" dirty="0" smtClean="0"/>
              <a:t>Promoting Adoption</a:t>
            </a:r>
          </a:p>
          <a:p>
            <a:r>
              <a:rPr lang="en-US" dirty="0" smtClean="0"/>
              <a:t>Better:  ease of use, higher quality</a:t>
            </a:r>
          </a:p>
          <a:p>
            <a:r>
              <a:rPr lang="en-US" dirty="0" smtClean="0"/>
              <a:t>Faster:  standardization, automation</a:t>
            </a:r>
          </a:p>
          <a:p>
            <a:r>
              <a:rPr lang="en-US" dirty="0" smtClean="0"/>
              <a:t>Cheaper: lower resource burn</a:t>
            </a:r>
            <a:endParaRPr lang="en-US"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pPr/>
              <a:t>4</a:t>
            </a:fld>
            <a:endParaRPr lang="uk-UA" dirty="0"/>
          </a:p>
        </p:txBody>
      </p:sp>
      <p:sp>
        <p:nvSpPr>
          <p:cNvPr id="6" name="Flowchart: Connector 3"/>
          <p:cNvSpPr/>
          <p:nvPr/>
        </p:nvSpPr>
        <p:spPr>
          <a:xfrm>
            <a:off x="2014126" y="3531997"/>
            <a:ext cx="1217930" cy="1217930"/>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Start</a:t>
            </a:r>
            <a:endParaRPr lang="en-US" dirty="0"/>
          </a:p>
        </p:txBody>
      </p:sp>
      <p:sp>
        <p:nvSpPr>
          <p:cNvPr id="7" name="Flowchart: Connector 5"/>
          <p:cNvSpPr/>
          <p:nvPr/>
        </p:nvSpPr>
        <p:spPr>
          <a:xfrm>
            <a:off x="4044009" y="3937974"/>
            <a:ext cx="1623907" cy="1420918"/>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sz="1900" dirty="0" err="1"/>
              <a:t>OnBoard</a:t>
            </a:r>
            <a:endParaRPr lang="en-US" sz="1900" dirty="0"/>
          </a:p>
          <a:p>
            <a:pPr algn="ctr"/>
            <a:r>
              <a:rPr lang="en-US" sz="1900" dirty="0"/>
              <a:t> Fails</a:t>
            </a:r>
          </a:p>
        </p:txBody>
      </p:sp>
      <p:sp>
        <p:nvSpPr>
          <p:cNvPr id="8" name="Flowchart: Connector 6"/>
          <p:cNvSpPr/>
          <p:nvPr/>
        </p:nvSpPr>
        <p:spPr>
          <a:xfrm>
            <a:off x="4033858" y="2029883"/>
            <a:ext cx="1217930" cy="1217930"/>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First Use</a:t>
            </a:r>
            <a:endParaRPr lang="en-US" dirty="0"/>
          </a:p>
        </p:txBody>
      </p:sp>
      <p:sp>
        <p:nvSpPr>
          <p:cNvPr id="9" name="Flowchart: Connector 7"/>
          <p:cNvSpPr/>
          <p:nvPr/>
        </p:nvSpPr>
        <p:spPr>
          <a:xfrm>
            <a:off x="5861229" y="3126020"/>
            <a:ext cx="1153660" cy="121793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Less Use</a:t>
            </a:r>
            <a:endParaRPr lang="en-US" dirty="0"/>
          </a:p>
        </p:txBody>
      </p:sp>
      <p:sp>
        <p:nvSpPr>
          <p:cNvPr id="10" name="Flowchart: Connector 8"/>
          <p:cNvSpPr/>
          <p:nvPr/>
        </p:nvSpPr>
        <p:spPr>
          <a:xfrm>
            <a:off x="7494810" y="4140962"/>
            <a:ext cx="1217930" cy="1217930"/>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789" tIns="60894" rIns="121789" bIns="60894" rtlCol="0" anchor="ctr"/>
          <a:lstStyle/>
          <a:p>
            <a:pPr algn="ctr"/>
            <a:r>
              <a:rPr lang="en-US" dirty="0" smtClean="0"/>
              <a:t>No Use</a:t>
            </a:r>
            <a:endParaRPr lang="en-US" dirty="0"/>
          </a:p>
        </p:txBody>
      </p:sp>
      <p:cxnSp>
        <p:nvCxnSpPr>
          <p:cNvPr id="11" name="Straight Arrow Connector 10"/>
          <p:cNvCxnSpPr>
            <a:stCxn id="6" idx="7"/>
          </p:cNvCxnSpPr>
          <p:nvPr/>
        </p:nvCxnSpPr>
        <p:spPr>
          <a:xfrm flipV="1">
            <a:off x="3053693" y="2923037"/>
            <a:ext cx="1065710" cy="78732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2"/>
          </p:cNvCxnSpPr>
          <p:nvPr/>
        </p:nvCxnSpPr>
        <p:spPr>
          <a:xfrm>
            <a:off x="3196314" y="4364249"/>
            <a:ext cx="847696" cy="28418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99824" y="3044825"/>
            <a:ext cx="761405" cy="507471"/>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927194" y="4059768"/>
            <a:ext cx="609124" cy="40597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21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7" y="541302"/>
            <a:ext cx="11116506" cy="948659"/>
          </a:xfrm>
        </p:spPr>
        <p:txBody>
          <a:bodyPr/>
          <a:lstStyle/>
          <a:p>
            <a:r>
              <a:rPr lang="en-US" dirty="0" smtClean="0"/>
              <a:t>The HCM Cloud Solution Library</a:t>
            </a:r>
            <a:endParaRPr lang="en-US" dirty="0"/>
          </a:p>
        </p:txBody>
      </p:sp>
      <p:sp>
        <p:nvSpPr>
          <p:cNvPr id="3" name="Content Placeholder 2"/>
          <p:cNvSpPr>
            <a:spLocks noGrp="1"/>
          </p:cNvSpPr>
          <p:nvPr>
            <p:ph idx="1"/>
          </p:nvPr>
        </p:nvSpPr>
        <p:spPr>
          <a:xfrm>
            <a:off x="530738" y="1792845"/>
            <a:ext cx="11117827" cy="5886662"/>
          </a:xfrm>
        </p:spPr>
        <p:txBody>
          <a:bodyPr/>
          <a:lstStyle/>
          <a:p>
            <a:r>
              <a:rPr lang="en-US" sz="3600" dirty="0" smtClean="0"/>
              <a:t>Wouldn’t it be cool if you could see examples of things that work?</a:t>
            </a:r>
          </a:p>
          <a:p>
            <a:r>
              <a:rPr lang="en-US" sz="3600" dirty="0" smtClean="0"/>
              <a:t>Enter the HCM Cloud Solution Library</a:t>
            </a:r>
          </a:p>
          <a:p>
            <a:r>
              <a:rPr lang="en-US" sz="3600" dirty="0"/>
              <a:t>A </a:t>
            </a:r>
            <a:r>
              <a:rPr lang="en-US" sz="3600" dirty="0" smtClean="0"/>
              <a:t>collection </a:t>
            </a:r>
            <a:r>
              <a:rPr lang="en-US" sz="3600" dirty="0"/>
              <a:t>of </a:t>
            </a:r>
            <a:r>
              <a:rPr lang="en-US" sz="3600" dirty="0" smtClean="0"/>
              <a:t>example solutions known to work</a:t>
            </a:r>
          </a:p>
          <a:p>
            <a:r>
              <a:rPr lang="en-US" sz="3600" dirty="0" smtClean="0"/>
              <a:t>Download the examples you need</a:t>
            </a:r>
          </a:p>
          <a:p>
            <a:pPr lvl="1"/>
            <a:r>
              <a:rPr lang="en-US" sz="3100" dirty="0" smtClean="0"/>
              <a:t>Review and learn by example</a:t>
            </a:r>
          </a:p>
          <a:p>
            <a:pPr lvl="1"/>
            <a:r>
              <a:rPr lang="en-US" sz="3100" dirty="0" smtClean="0"/>
              <a:t>Upload to your Stage instance for learning purposes</a:t>
            </a:r>
          </a:p>
          <a:p>
            <a:pPr lvl="1"/>
            <a:r>
              <a:rPr lang="en-US" sz="3100" dirty="0" smtClean="0"/>
              <a:t>Change the data to your own configurations and upload</a:t>
            </a:r>
          </a:p>
          <a:p>
            <a:pPr lvl="2"/>
            <a:r>
              <a:rPr lang="en-US" sz="2600" dirty="0" smtClean="0"/>
              <a:t>Using the template provided as part of the </a:t>
            </a:r>
            <a:r>
              <a:rPr lang="en-US" sz="2600" b="1" dirty="0" smtClean="0"/>
              <a:t>Solution Package</a:t>
            </a:r>
          </a:p>
          <a:p>
            <a:pPr lvl="2"/>
            <a:r>
              <a:rPr lang="en-US" sz="2600" dirty="0" smtClean="0"/>
              <a:t>We support uploading via FSM (for configurations) and HLD (for data conversion)</a:t>
            </a:r>
          </a:p>
          <a:p>
            <a:pPr lvl="1"/>
            <a:endParaRPr lang="en-US" sz="3100"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t>5</a:t>
            </a:fld>
            <a:endParaRPr lang="uk-UA" dirty="0"/>
          </a:p>
        </p:txBody>
      </p:sp>
    </p:spTree>
    <p:extLst>
      <p:ext uri="{BB962C8B-B14F-4D97-AF65-F5344CB8AC3E}">
        <p14:creationId xmlns:p14="http://schemas.microsoft.com/office/powerpoint/2010/main" val="34366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97" y="3995303"/>
            <a:ext cx="11116506" cy="1184099"/>
          </a:xfrm>
        </p:spPr>
        <p:txBody>
          <a:bodyPr/>
          <a:lstStyle/>
          <a:p>
            <a:pPr algn="ctr"/>
            <a:r>
              <a:rPr lang="en-US" dirty="0" smtClean="0"/>
              <a:t>What Is A Solution Package?</a:t>
            </a:r>
            <a:endParaRPr lang="en-US" dirty="0"/>
          </a:p>
        </p:txBody>
      </p:sp>
      <p:sp>
        <p:nvSpPr>
          <p:cNvPr id="4" name="Footer Placeholder 3"/>
          <p:cNvSpPr>
            <a:spLocks noGrp="1"/>
          </p:cNvSpPr>
          <p:nvPr>
            <p:ph type="ftr" sz="quarter" idx="11"/>
          </p:nvPr>
        </p:nvSpPr>
        <p:spPr/>
        <p:txBody>
          <a:bodyPr/>
          <a:lstStyle/>
          <a:p>
            <a:r>
              <a:rPr lang="en-US" smtClean="0"/>
              <a:t>Confidential – Oracle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uk-UA" smtClean="0"/>
              <a:t>6</a:t>
            </a:fld>
            <a:endParaRPr lang="uk-UA" dirty="0"/>
          </a:p>
        </p:txBody>
      </p:sp>
    </p:spTree>
    <p:extLst>
      <p:ext uri="{BB962C8B-B14F-4D97-AF65-F5344CB8AC3E}">
        <p14:creationId xmlns:p14="http://schemas.microsoft.com/office/powerpoint/2010/main" val="42276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397" y="541302"/>
            <a:ext cx="11116506" cy="676628"/>
          </a:xfrm>
        </p:spPr>
        <p:txBody>
          <a:bodyPr/>
          <a:lstStyle/>
          <a:p>
            <a:r>
              <a:rPr lang="de-DE" dirty="0" smtClean="0"/>
              <a:t>Customer Connect Page Prototype</a:t>
            </a:r>
            <a:endParaRPr lang="en-US" dirty="0"/>
          </a:p>
        </p:txBody>
      </p:sp>
      <p:sp>
        <p:nvSpPr>
          <p:cNvPr id="2" name="Footer Placeholder 1"/>
          <p:cNvSpPr>
            <a:spLocks noGrp="1"/>
          </p:cNvSpPr>
          <p:nvPr>
            <p:ph type="ftr" sz="quarter" idx="11"/>
          </p:nvPr>
        </p:nvSpPr>
        <p:spPr/>
        <p:txBody>
          <a:bodyPr/>
          <a:lstStyle/>
          <a:p>
            <a:r>
              <a:rPr lang="en-US" smtClean="0"/>
              <a:t>Oracle Confidential – Internal/Restricted/Highly Restricted</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742267" y="1420918"/>
            <a:ext cx="7829495" cy="6814260"/>
          </a:xfrm>
          <a:prstGeom prst="rect">
            <a:avLst/>
          </a:prstGeom>
          <a:noFill/>
          <a:ln w="9525">
            <a:solidFill>
              <a:schemeClr val="accent1"/>
            </a:solidFill>
            <a:miter lim="800000"/>
            <a:headEnd/>
            <a:tailEnd/>
          </a:ln>
        </p:spPr>
      </p:pic>
      <p:sp>
        <p:nvSpPr>
          <p:cNvPr id="10" name="Content Placeholder 4"/>
          <p:cNvSpPr>
            <a:spLocks noGrp="1"/>
          </p:cNvSpPr>
          <p:nvPr>
            <p:ph idx="1"/>
          </p:nvPr>
        </p:nvSpPr>
        <p:spPr>
          <a:xfrm>
            <a:off x="530738" y="1420918"/>
            <a:ext cx="2970138" cy="6800109"/>
          </a:xfrm>
        </p:spPr>
        <p:txBody>
          <a:bodyPr/>
          <a:lstStyle/>
          <a:p>
            <a:pPr>
              <a:buNone/>
            </a:pPr>
            <a:r>
              <a:rPr lang="de-DE" sz="2000" dirty="0" smtClean="0"/>
              <a:t>Features:</a:t>
            </a:r>
          </a:p>
          <a:p>
            <a:r>
              <a:rPr lang="de-DE" sz="1600" dirty="0" smtClean="0"/>
              <a:t>All table columns are searchable and sortable</a:t>
            </a:r>
          </a:p>
          <a:p>
            <a:r>
              <a:rPr lang="de-DE" sz="1600" dirty="0" smtClean="0"/>
              <a:t>Users can review package specification by clicking on the package title</a:t>
            </a:r>
          </a:p>
          <a:p>
            <a:r>
              <a:rPr lang="de-DE" sz="1600" dirty="0" smtClean="0"/>
              <a:t>Users can download annotation, white paper and package </a:t>
            </a:r>
            <a:r>
              <a:rPr lang="de-DE" sz="1600" dirty="0" err="1" smtClean="0"/>
              <a:t>zip</a:t>
            </a:r>
            <a:r>
              <a:rPr lang="de-DE" sz="1600" dirty="0" smtClean="0"/>
              <a:t> </a:t>
            </a:r>
            <a:r>
              <a:rPr lang="de-DE" sz="1600" dirty="0" err="1" smtClean="0"/>
              <a:t>file</a:t>
            </a:r>
            <a:endParaRPr lang="de-DE" sz="1600" dirty="0" smtClean="0"/>
          </a:p>
        </p:txBody>
      </p:sp>
    </p:spTree>
    <p:extLst>
      <p:ext uri="{BB962C8B-B14F-4D97-AF65-F5344CB8AC3E}">
        <p14:creationId xmlns:p14="http://schemas.microsoft.com/office/powerpoint/2010/main" val="25987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397" y="541302"/>
            <a:ext cx="11116506" cy="676628"/>
          </a:xfrm>
        </p:spPr>
        <p:txBody>
          <a:bodyPr/>
          <a:lstStyle/>
          <a:p>
            <a:r>
              <a:rPr lang="de-DE" dirty="0" smtClean="0"/>
              <a:t>Solution Package Review - Wireframe</a:t>
            </a:r>
            <a:endParaRPr lang="en-US" dirty="0"/>
          </a:p>
        </p:txBody>
      </p:sp>
      <p:sp>
        <p:nvSpPr>
          <p:cNvPr id="2" name="Footer Placeholder 1"/>
          <p:cNvSpPr>
            <a:spLocks noGrp="1"/>
          </p:cNvSpPr>
          <p:nvPr>
            <p:ph type="ftr" sz="quarter" idx="11"/>
          </p:nvPr>
        </p:nvSpPr>
        <p:spPr/>
        <p:txBody>
          <a:bodyPr/>
          <a:lstStyle/>
          <a:p>
            <a:r>
              <a:rPr lang="en-US" smtClean="0"/>
              <a:t>Oracle Confidential – Internal/Restricted/Highly Restricted</a:t>
            </a:r>
            <a:endParaRPr lang="en-US" dirty="0"/>
          </a:p>
        </p:txBody>
      </p:sp>
      <p:sp>
        <p:nvSpPr>
          <p:cNvPr id="3" name="Slide Number Placeholder 2"/>
          <p:cNvSpPr>
            <a:spLocks noGrp="1"/>
          </p:cNvSpPr>
          <p:nvPr>
            <p:ph type="sldNum" sz="quarter" idx="12"/>
          </p:nvPr>
        </p:nvSpPr>
        <p:spPr/>
        <p:txBody>
          <a:bodyPr/>
          <a:lstStyle/>
          <a:p>
            <a:fld id="{C51EAA63-D034-42AE-91FA-B13B9518C7BE}" type="slidenum">
              <a:rPr lang="en-US" smtClean="0"/>
              <a:pPr/>
              <a:t>8</a:t>
            </a:fld>
            <a:endParaRPr lang="en-US" dirty="0"/>
          </a:p>
        </p:txBody>
      </p:sp>
      <p:grpSp>
        <p:nvGrpSpPr>
          <p:cNvPr id="15" name="Group 14"/>
          <p:cNvGrpSpPr/>
          <p:nvPr/>
        </p:nvGrpSpPr>
        <p:grpSpPr>
          <a:xfrm>
            <a:off x="3805436" y="1420918"/>
            <a:ext cx="7994748" cy="6827598"/>
            <a:chOff x="914400" y="152400"/>
            <a:chExt cx="6705600" cy="6573838"/>
          </a:xfrm>
        </p:grpSpPr>
        <p:pic>
          <p:nvPicPr>
            <p:cNvPr id="6" name="Picture 3" descr="WireframePackage.jpg"/>
            <p:cNvPicPr>
              <a:picLocks noChangeAspect="1"/>
            </p:cNvPicPr>
            <p:nvPr/>
          </p:nvPicPr>
          <p:blipFill>
            <a:blip r:embed="rId3" cstate="print"/>
            <a:srcRect/>
            <a:stretch>
              <a:fillRect/>
            </a:stretch>
          </p:blipFill>
          <p:spPr bwMode="auto">
            <a:xfrm>
              <a:off x="914400" y="1676400"/>
              <a:ext cx="5638800" cy="3200400"/>
            </a:xfrm>
            <a:prstGeom prst="rect">
              <a:avLst/>
            </a:prstGeom>
            <a:noFill/>
            <a:ln w="9525">
              <a:solidFill>
                <a:schemeClr val="accent1"/>
              </a:solidFill>
              <a:miter lim="800000"/>
              <a:headEnd/>
              <a:tailEnd/>
            </a:ln>
          </p:spPr>
        </p:pic>
        <p:pic>
          <p:nvPicPr>
            <p:cNvPr id="7" name="Picture 4" descr="WireframeIndex.jpg"/>
            <p:cNvPicPr>
              <a:picLocks noChangeAspect="1"/>
            </p:cNvPicPr>
            <p:nvPr/>
          </p:nvPicPr>
          <p:blipFill>
            <a:blip r:embed="rId4" cstate="print"/>
            <a:srcRect/>
            <a:stretch>
              <a:fillRect/>
            </a:stretch>
          </p:blipFill>
          <p:spPr bwMode="auto">
            <a:xfrm>
              <a:off x="1981200" y="152400"/>
              <a:ext cx="5638800" cy="1295400"/>
            </a:xfrm>
            <a:prstGeom prst="rect">
              <a:avLst/>
            </a:prstGeom>
            <a:noFill/>
            <a:ln w="9525">
              <a:solidFill>
                <a:schemeClr val="accent1"/>
              </a:solidFill>
              <a:miter lim="800000"/>
              <a:headEnd/>
              <a:tailEnd/>
            </a:ln>
          </p:spPr>
        </p:pic>
        <p:pic>
          <p:nvPicPr>
            <p:cNvPr id="9" name="Picture 5" descr="WireframeBusinessObject.jpg"/>
            <p:cNvPicPr>
              <a:picLocks noChangeAspect="1"/>
            </p:cNvPicPr>
            <p:nvPr/>
          </p:nvPicPr>
          <p:blipFill>
            <a:blip r:embed="rId5" cstate="print"/>
            <a:srcRect/>
            <a:stretch>
              <a:fillRect/>
            </a:stretch>
          </p:blipFill>
          <p:spPr bwMode="auto">
            <a:xfrm>
              <a:off x="1981200" y="5105400"/>
              <a:ext cx="5638800" cy="1620838"/>
            </a:xfrm>
            <a:prstGeom prst="rect">
              <a:avLst/>
            </a:prstGeom>
            <a:noFill/>
            <a:ln w="9525">
              <a:solidFill>
                <a:schemeClr val="accent1"/>
              </a:solidFill>
              <a:miter lim="800000"/>
              <a:headEnd/>
              <a:tailEnd/>
            </a:ln>
          </p:spPr>
        </p:pic>
        <p:sp>
          <p:nvSpPr>
            <p:cNvPr id="10" name="TextBox 9"/>
            <p:cNvSpPr txBox="1"/>
            <p:nvPr/>
          </p:nvSpPr>
          <p:spPr>
            <a:xfrm>
              <a:off x="914400" y="152400"/>
              <a:ext cx="914400" cy="503774"/>
            </a:xfrm>
            <a:prstGeom prst="rect">
              <a:avLst/>
            </a:prstGeom>
            <a:solidFill>
              <a:schemeClr val="accent1">
                <a:lumMod val="20000"/>
                <a:lumOff val="80000"/>
              </a:schemeClr>
            </a:solidFill>
            <a:ln>
              <a:solidFill>
                <a:schemeClr val="accent1"/>
              </a:solidFill>
            </a:ln>
          </p:spPr>
          <p:txBody>
            <a:bodyPr>
              <a:spAutoFit/>
            </a:bodyPr>
            <a:lstStyle/>
            <a:p>
              <a:pPr algn="ctr" fontAlgn="auto">
                <a:spcBef>
                  <a:spcPts val="0"/>
                </a:spcBef>
                <a:spcAft>
                  <a:spcPts val="0"/>
                </a:spcAft>
                <a:defRPr/>
              </a:pPr>
              <a:r>
                <a:rPr lang="de-DE" sz="1400" dirty="0">
                  <a:latin typeface="+mn-lt"/>
                  <a:cs typeface="+mn-cs"/>
                </a:rPr>
                <a:t>Index (Main) Page</a:t>
              </a:r>
              <a:endParaRPr lang="en-US" sz="1400" dirty="0">
                <a:latin typeface="+mn-lt"/>
                <a:cs typeface="+mn-cs"/>
              </a:endParaRPr>
            </a:p>
          </p:txBody>
        </p:sp>
        <p:cxnSp>
          <p:nvCxnSpPr>
            <p:cNvPr id="11" name="Elbow Connector 19"/>
            <p:cNvCxnSpPr>
              <a:stCxn id="7" idx="1"/>
            </p:cNvCxnSpPr>
            <p:nvPr/>
          </p:nvCxnSpPr>
          <p:spPr>
            <a:xfrm rot="10800000" flipV="1">
              <a:off x="1066800" y="800100"/>
              <a:ext cx="914400" cy="876300"/>
            </a:xfrm>
            <a:prstGeom prst="curvedConnector3">
              <a:avLst>
                <a:gd name="adj1" fmla="val 100000"/>
              </a:avLst>
            </a:prstGeom>
            <a:ln cmpd="sng">
              <a:solidFill>
                <a:schemeClr val="accent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Elbow Connector 19"/>
            <p:cNvCxnSpPr/>
            <p:nvPr/>
          </p:nvCxnSpPr>
          <p:spPr>
            <a:xfrm>
              <a:off x="6553200" y="3276600"/>
              <a:ext cx="762000" cy="1828800"/>
            </a:xfrm>
            <a:prstGeom prst="curvedConnector2">
              <a:avLst/>
            </a:prstGeom>
            <a:ln cmpd="sng">
              <a:solidFill>
                <a:schemeClr val="accent1"/>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1676400"/>
              <a:ext cx="914400" cy="918646"/>
            </a:xfrm>
            <a:prstGeom prst="rect">
              <a:avLst/>
            </a:prstGeom>
            <a:solidFill>
              <a:schemeClr val="accent1">
                <a:lumMod val="20000"/>
                <a:lumOff val="80000"/>
              </a:schemeClr>
            </a:solidFill>
            <a:ln>
              <a:solidFill>
                <a:schemeClr val="accent1"/>
              </a:solidFill>
            </a:ln>
          </p:spPr>
          <p:txBody>
            <a:bodyPr>
              <a:spAutoFit/>
            </a:bodyPr>
            <a:lstStyle/>
            <a:p>
              <a:pPr algn="ctr" fontAlgn="auto">
                <a:spcBef>
                  <a:spcPts val="0"/>
                </a:spcBef>
                <a:spcAft>
                  <a:spcPts val="0"/>
                </a:spcAft>
                <a:defRPr/>
              </a:pPr>
              <a:r>
                <a:rPr lang="de-DE" sz="1400" dirty="0">
                  <a:latin typeface="+mn-lt"/>
                  <a:cs typeface="+mn-cs"/>
                </a:rPr>
                <a:t>Solution Package (Detail) Page</a:t>
              </a:r>
              <a:endParaRPr lang="en-US" sz="1400" dirty="0">
                <a:latin typeface="+mn-lt"/>
                <a:cs typeface="+mn-cs"/>
              </a:endParaRPr>
            </a:p>
          </p:txBody>
        </p:sp>
        <p:sp>
          <p:nvSpPr>
            <p:cNvPr id="14" name="TextBox 13"/>
            <p:cNvSpPr txBox="1"/>
            <p:nvPr/>
          </p:nvSpPr>
          <p:spPr>
            <a:xfrm>
              <a:off x="914400" y="5105400"/>
              <a:ext cx="914400" cy="918646"/>
            </a:xfrm>
            <a:prstGeom prst="rect">
              <a:avLst/>
            </a:prstGeom>
            <a:solidFill>
              <a:schemeClr val="accent1">
                <a:lumMod val="20000"/>
                <a:lumOff val="80000"/>
              </a:schemeClr>
            </a:solidFill>
            <a:ln>
              <a:solidFill>
                <a:schemeClr val="accent1"/>
              </a:solidFill>
            </a:ln>
          </p:spPr>
          <p:txBody>
            <a:bodyPr>
              <a:spAutoFit/>
            </a:bodyPr>
            <a:lstStyle/>
            <a:p>
              <a:pPr algn="ctr" fontAlgn="auto">
                <a:spcBef>
                  <a:spcPts val="0"/>
                </a:spcBef>
                <a:spcAft>
                  <a:spcPts val="0"/>
                </a:spcAft>
                <a:defRPr/>
              </a:pPr>
              <a:r>
                <a:rPr lang="de-DE" sz="1400" dirty="0">
                  <a:latin typeface="+mn-lt"/>
                  <a:cs typeface="+mn-cs"/>
                </a:rPr>
                <a:t>Business Object (Detail) Page</a:t>
              </a:r>
              <a:endParaRPr lang="en-US" sz="1400" dirty="0">
                <a:latin typeface="+mn-lt"/>
                <a:cs typeface="+mn-cs"/>
              </a:endParaRPr>
            </a:p>
          </p:txBody>
        </p:sp>
      </p:grpSp>
      <p:sp>
        <p:nvSpPr>
          <p:cNvPr id="16" name="Content Placeholder 4"/>
          <p:cNvSpPr>
            <a:spLocks noGrp="1"/>
          </p:cNvSpPr>
          <p:nvPr>
            <p:ph idx="1"/>
          </p:nvPr>
        </p:nvSpPr>
        <p:spPr>
          <a:xfrm>
            <a:off x="530737" y="1420918"/>
            <a:ext cx="3122419" cy="6800109"/>
          </a:xfrm>
        </p:spPr>
        <p:txBody>
          <a:bodyPr/>
          <a:lstStyle/>
          <a:p>
            <a:pPr marL="0" indent="0">
              <a:buNone/>
            </a:pPr>
            <a:r>
              <a:rPr lang="de-DE" sz="1800" dirty="0" smtClean="0"/>
              <a:t>Solution Package detail pages contain links to the following member detail pages:</a:t>
            </a:r>
          </a:p>
          <a:p>
            <a:r>
              <a:rPr lang="de-DE" sz="1800" dirty="0" smtClean="0"/>
              <a:t>Sub-package detail pages</a:t>
            </a:r>
          </a:p>
          <a:p>
            <a:r>
              <a:rPr lang="de-DE" sz="1800" dirty="0" smtClean="0"/>
              <a:t>Business </a:t>
            </a:r>
            <a:r>
              <a:rPr lang="de-DE" sz="1800" dirty="0" err="1" smtClean="0"/>
              <a:t>object</a:t>
            </a:r>
            <a:r>
              <a:rPr lang="de-DE" sz="1800" dirty="0" smtClean="0"/>
              <a:t> </a:t>
            </a:r>
            <a:r>
              <a:rPr lang="de-DE" sz="1800" dirty="0" err="1" smtClean="0"/>
              <a:t>detail</a:t>
            </a:r>
            <a:r>
              <a:rPr lang="de-DE" sz="1800" dirty="0" smtClean="0"/>
              <a:t> </a:t>
            </a:r>
            <a:r>
              <a:rPr lang="de-DE" sz="1800" dirty="0" err="1" smtClean="0"/>
              <a:t>pages</a:t>
            </a:r>
            <a:endParaRPr lang="de-DE" sz="1800" dirty="0" smtClean="0"/>
          </a:p>
        </p:txBody>
      </p:sp>
    </p:spTree>
    <p:extLst>
      <p:ext uri="{BB962C8B-B14F-4D97-AF65-F5344CB8AC3E}">
        <p14:creationId xmlns:p14="http://schemas.microsoft.com/office/powerpoint/2010/main" val="266606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256" y="512308"/>
            <a:ext cx="11116506" cy="575134"/>
          </a:xfrm>
        </p:spPr>
        <p:txBody>
          <a:bodyPr/>
          <a:lstStyle/>
          <a:p>
            <a:r>
              <a:rPr lang="en-US" dirty="0" smtClean="0"/>
              <a:t>Solution Library In A Nutshell</a:t>
            </a:r>
            <a:endParaRPr lang="en-US" dirty="0"/>
          </a:p>
        </p:txBody>
      </p:sp>
      <p:sp>
        <p:nvSpPr>
          <p:cNvPr id="4" name="Footer Placeholder 3"/>
          <p:cNvSpPr>
            <a:spLocks noGrp="1"/>
          </p:cNvSpPr>
          <p:nvPr>
            <p:ph type="ftr" sz="quarter" idx="11"/>
          </p:nvPr>
        </p:nvSpPr>
        <p:spPr/>
        <p:txBody>
          <a:bodyPr/>
          <a:lstStyle/>
          <a:p>
            <a:r>
              <a:rPr lang="en-US" dirty="0" smtClean="0"/>
              <a:t>Oracle Confidential – Internal/Restricted/Highly Restricted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dirty="0"/>
          </a:p>
        </p:txBody>
      </p:sp>
      <p:sp>
        <p:nvSpPr>
          <p:cNvPr id="18" name="Rounded Rectangle 17"/>
          <p:cNvSpPr/>
          <p:nvPr/>
        </p:nvSpPr>
        <p:spPr>
          <a:xfrm>
            <a:off x="897129" y="4616339"/>
            <a:ext cx="4229658" cy="1420918"/>
          </a:xfrm>
          <a:prstGeom prst="roundRect">
            <a:avLst>
              <a:gd name="adj" fmla="val 16667"/>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smtClean="0">
                <a:solidFill>
                  <a:schemeClr val="tx1"/>
                </a:solidFill>
              </a:rPr>
              <a:t>Solution Library</a:t>
            </a:r>
          </a:p>
          <a:p>
            <a:pPr marL="285750" indent="-285750">
              <a:lnSpc>
                <a:spcPct val="90000"/>
              </a:lnSpc>
              <a:buFont typeface="Arial"/>
              <a:buChar char="•"/>
            </a:pPr>
            <a:r>
              <a:rPr lang="en-US" sz="1400" dirty="0" smtClean="0">
                <a:solidFill>
                  <a:schemeClr val="tx1"/>
                </a:solidFill>
              </a:rPr>
              <a:t>Oracle Cloud Customer Connect</a:t>
            </a:r>
          </a:p>
          <a:p>
            <a:pPr marL="285750" indent="-285750">
              <a:lnSpc>
                <a:spcPct val="90000"/>
              </a:lnSpc>
              <a:buFont typeface="Arial"/>
              <a:buChar char="•"/>
            </a:pPr>
            <a:r>
              <a:rPr lang="en-US" sz="1400" dirty="0" smtClean="0">
                <a:solidFill>
                  <a:schemeClr val="tx1"/>
                </a:solidFill>
              </a:rPr>
              <a:t>Packages Sorted by Business Area</a:t>
            </a:r>
          </a:p>
        </p:txBody>
      </p:sp>
      <p:sp>
        <p:nvSpPr>
          <p:cNvPr id="27" name="Cloud 26"/>
          <p:cNvSpPr/>
          <p:nvPr/>
        </p:nvSpPr>
        <p:spPr>
          <a:xfrm>
            <a:off x="5684053" y="4311860"/>
            <a:ext cx="2244450" cy="2029883"/>
          </a:xfrm>
          <a:prstGeom prst="cloud">
            <a:avLst/>
          </a:prstGeom>
          <a:solidFill>
            <a:schemeClr val="bg2">
              <a:alpha val="49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tx2"/>
                </a:solidFill>
              </a:rPr>
              <a:t>Browse, Select, Review</a:t>
            </a:r>
            <a:endParaRPr lang="en-US" dirty="0">
              <a:solidFill>
                <a:schemeClr val="tx2"/>
              </a:solidFill>
            </a:endParaRPr>
          </a:p>
        </p:txBody>
      </p:sp>
      <p:sp>
        <p:nvSpPr>
          <p:cNvPr id="35" name="Rectangular Callout 34"/>
          <p:cNvSpPr/>
          <p:nvPr/>
        </p:nvSpPr>
        <p:spPr>
          <a:xfrm>
            <a:off x="9699697" y="2551557"/>
            <a:ext cx="1446669" cy="1725401"/>
          </a:xfrm>
          <a:prstGeom prst="wedgeRectCallout">
            <a:avLst>
              <a:gd name="adj1" fmla="val -47294"/>
              <a:gd name="adj2" fmla="val 67984"/>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800" dirty="0" smtClean="0">
                <a:solidFill>
                  <a:schemeClr val="tx1"/>
                </a:solidFill>
              </a:rPr>
              <a:t>Upload using supported loaders (FSM, HDL).</a:t>
            </a:r>
            <a:endParaRPr lang="en-US" sz="1800" dirty="0">
              <a:solidFill>
                <a:schemeClr val="tx1"/>
              </a:solidFill>
            </a:endParaRPr>
          </a:p>
        </p:txBody>
      </p:sp>
      <p:cxnSp>
        <p:nvCxnSpPr>
          <p:cNvPr id="78" name="Straight Arrow Connector 77"/>
          <p:cNvCxnSpPr>
            <a:stCxn id="18" idx="3"/>
            <a:endCxn id="27" idx="2"/>
          </p:cNvCxnSpPr>
          <p:nvPr/>
        </p:nvCxnSpPr>
        <p:spPr>
          <a:xfrm>
            <a:off x="5126787" y="5326798"/>
            <a:ext cx="564228" cy="4"/>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693958" y="1605346"/>
            <a:ext cx="4263495" cy="2492245"/>
            <a:chOff x="6627812" y="3352800"/>
            <a:chExt cx="2133600" cy="1447800"/>
          </a:xfrm>
        </p:grpSpPr>
        <p:sp>
          <p:nvSpPr>
            <p:cNvPr id="61" name="Rounded Rectangle 60"/>
            <p:cNvSpPr/>
            <p:nvPr/>
          </p:nvSpPr>
          <p:spPr>
            <a:xfrm>
              <a:off x="6627812" y="3352800"/>
              <a:ext cx="1828800" cy="1143000"/>
            </a:xfrm>
            <a:prstGeom prst="roundRect">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63" name="Rounded Rectangle 62"/>
            <p:cNvSpPr/>
            <p:nvPr/>
          </p:nvSpPr>
          <p:spPr>
            <a:xfrm>
              <a:off x="6780212" y="3505200"/>
              <a:ext cx="1828800" cy="1143000"/>
            </a:xfrm>
            <a:prstGeom prst="roundRect">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65" name="Rounded Rectangle 64"/>
            <p:cNvSpPr/>
            <p:nvPr/>
          </p:nvSpPr>
          <p:spPr>
            <a:xfrm>
              <a:off x="6932612" y="3657600"/>
              <a:ext cx="1828800" cy="1143000"/>
            </a:xfrm>
            <a:prstGeom prst="roundRect">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tx1"/>
                  </a:solidFill>
                </a:rPr>
                <a:t>Solution Packages</a:t>
              </a:r>
            </a:p>
            <a:p>
              <a:pPr marL="285750" indent="-285750">
                <a:lnSpc>
                  <a:spcPct val="90000"/>
                </a:lnSpc>
                <a:buFont typeface="Arial"/>
                <a:buChar char="•"/>
              </a:pPr>
              <a:r>
                <a:rPr lang="en-US" sz="1400" dirty="0" smtClean="0">
                  <a:solidFill>
                    <a:schemeClr val="tx1"/>
                  </a:solidFill>
                </a:rPr>
                <a:t>Annotated Templates</a:t>
              </a:r>
            </a:p>
            <a:p>
              <a:pPr marL="285750" indent="-285750">
                <a:lnSpc>
                  <a:spcPct val="90000"/>
                </a:lnSpc>
                <a:buFont typeface="Arial"/>
                <a:buChar char="•"/>
              </a:pPr>
              <a:r>
                <a:rPr lang="en-US" sz="1400" dirty="0" smtClean="0">
                  <a:solidFill>
                    <a:schemeClr val="tx1"/>
                  </a:solidFill>
                </a:rPr>
                <a:t>Sample Data</a:t>
              </a:r>
            </a:p>
            <a:p>
              <a:pPr marL="285750" indent="-285750">
                <a:lnSpc>
                  <a:spcPct val="90000"/>
                </a:lnSpc>
                <a:buFont typeface="Arial"/>
                <a:buChar char="•"/>
              </a:pPr>
              <a:r>
                <a:rPr lang="en-US" sz="1400" dirty="0" smtClean="0">
                  <a:solidFill>
                    <a:schemeClr val="tx1"/>
                  </a:solidFill>
                </a:rPr>
                <a:t>Checklist Instructions</a:t>
              </a:r>
            </a:p>
            <a:p>
              <a:pPr marL="285750" indent="-285750">
                <a:lnSpc>
                  <a:spcPct val="90000"/>
                </a:lnSpc>
                <a:buFont typeface="Arial"/>
                <a:buChar char="•"/>
              </a:pPr>
              <a:r>
                <a:rPr lang="en-US" sz="1400" dirty="0" smtClean="0">
                  <a:solidFill>
                    <a:schemeClr val="tx1"/>
                  </a:solidFill>
                </a:rPr>
                <a:t>Business Process Guidance</a:t>
              </a:r>
            </a:p>
            <a:p>
              <a:pPr marL="285750" indent="-285750">
                <a:lnSpc>
                  <a:spcPct val="90000"/>
                </a:lnSpc>
                <a:buFont typeface="Arial"/>
                <a:buChar char="•"/>
              </a:pPr>
              <a:r>
                <a:rPr lang="en-US" sz="1400" dirty="0" smtClean="0">
                  <a:solidFill>
                    <a:schemeClr val="tx1"/>
                  </a:solidFill>
                </a:rPr>
                <a:t>Use Guidance</a:t>
              </a:r>
            </a:p>
            <a:p>
              <a:pPr marL="285750" indent="-285750">
                <a:lnSpc>
                  <a:spcPct val="90000"/>
                </a:lnSpc>
                <a:buFont typeface="Arial"/>
                <a:buChar char="•"/>
              </a:pPr>
              <a:endParaRPr lang="en-US" sz="1400" dirty="0">
                <a:solidFill>
                  <a:schemeClr val="tx1"/>
                </a:solidFill>
              </a:endParaRPr>
            </a:p>
          </p:txBody>
        </p:sp>
      </p:grpSp>
      <p:cxnSp>
        <p:nvCxnSpPr>
          <p:cNvPr id="25" name="Straight Arrow Connector 24"/>
          <p:cNvCxnSpPr>
            <a:stCxn id="65" idx="2"/>
          </p:cNvCxnSpPr>
          <p:nvPr/>
        </p:nvCxnSpPr>
        <p:spPr>
          <a:xfrm>
            <a:off x="3130241" y="4097591"/>
            <a:ext cx="6588" cy="535664"/>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8771465" y="4622264"/>
            <a:ext cx="2150535" cy="1320647"/>
          </a:xfrm>
          <a:prstGeom prst="can">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00000"/>
                </a:solidFill>
              </a:rPr>
              <a:t>Your Stage or Other Test Instance</a:t>
            </a:r>
            <a:endParaRPr lang="en-US" dirty="0">
              <a:solidFill>
                <a:srgbClr val="000000"/>
              </a:solidFill>
            </a:endParaRPr>
          </a:p>
        </p:txBody>
      </p:sp>
      <p:sp>
        <p:nvSpPr>
          <p:cNvPr id="32" name="Rounded Rectangle 31"/>
          <p:cNvSpPr/>
          <p:nvPr/>
        </p:nvSpPr>
        <p:spPr>
          <a:xfrm>
            <a:off x="8406842" y="6783573"/>
            <a:ext cx="2938491" cy="1420918"/>
          </a:xfrm>
          <a:prstGeom prst="roundRect">
            <a:avLst>
              <a:gd name="adj" fmla="val 16667"/>
            </a:avLst>
          </a:prstGeom>
          <a:solidFill>
            <a:schemeClr val="bg1"/>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nSpc>
                <a:spcPct val="90000"/>
              </a:lnSpc>
              <a:buFont typeface="Arial"/>
              <a:buChar char="•"/>
            </a:pPr>
            <a:r>
              <a:rPr lang="en-US" dirty="0" smtClean="0">
                <a:solidFill>
                  <a:schemeClr val="tx1"/>
                </a:solidFill>
              </a:rPr>
              <a:t>Share With Your Team</a:t>
            </a:r>
          </a:p>
          <a:p>
            <a:pPr marL="342900" indent="-342900">
              <a:lnSpc>
                <a:spcPct val="90000"/>
              </a:lnSpc>
              <a:buFont typeface="Arial"/>
              <a:buChar char="•"/>
            </a:pPr>
            <a:r>
              <a:rPr lang="en-US" dirty="0" smtClean="0">
                <a:solidFill>
                  <a:schemeClr val="tx1"/>
                </a:solidFill>
              </a:rPr>
              <a:t>Upload (optional)</a:t>
            </a:r>
          </a:p>
          <a:p>
            <a:pPr>
              <a:lnSpc>
                <a:spcPct val="90000"/>
              </a:lnSpc>
            </a:pPr>
            <a:endParaRPr lang="en-US" sz="1400" dirty="0" smtClean="0">
              <a:solidFill>
                <a:schemeClr val="tx1"/>
              </a:solidFill>
            </a:endParaRPr>
          </a:p>
        </p:txBody>
      </p:sp>
      <p:sp>
        <p:nvSpPr>
          <p:cNvPr id="33" name="Can 32"/>
          <p:cNvSpPr/>
          <p:nvPr/>
        </p:nvSpPr>
        <p:spPr>
          <a:xfrm>
            <a:off x="5723466" y="6891067"/>
            <a:ext cx="2167467" cy="1235992"/>
          </a:xfrm>
          <a:prstGeom prst="can">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rgbClr val="000000"/>
                </a:solidFill>
              </a:rPr>
              <a:t>Local Storage</a:t>
            </a:r>
            <a:endParaRPr lang="en-US" dirty="0">
              <a:solidFill>
                <a:srgbClr val="000000"/>
              </a:solidFill>
            </a:endParaRPr>
          </a:p>
        </p:txBody>
      </p:sp>
      <p:cxnSp>
        <p:nvCxnSpPr>
          <p:cNvPr id="17" name="Straight Arrow Connector 16"/>
          <p:cNvCxnSpPr>
            <a:stCxn id="27" idx="1"/>
            <a:endCxn id="33" idx="1"/>
          </p:cNvCxnSpPr>
          <p:nvPr/>
        </p:nvCxnSpPr>
        <p:spPr>
          <a:xfrm>
            <a:off x="6806278" y="6339582"/>
            <a:ext cx="922" cy="551485"/>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4"/>
            <a:endCxn id="32" idx="1"/>
          </p:cNvCxnSpPr>
          <p:nvPr/>
        </p:nvCxnSpPr>
        <p:spPr>
          <a:xfrm flipV="1">
            <a:off x="7890933" y="7494032"/>
            <a:ext cx="515909" cy="15031"/>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2" idx="0"/>
            <a:endCxn id="15" idx="3"/>
          </p:cNvCxnSpPr>
          <p:nvPr/>
        </p:nvCxnSpPr>
        <p:spPr>
          <a:xfrm flipH="1" flipV="1">
            <a:off x="9846733" y="5942911"/>
            <a:ext cx="29355" cy="840662"/>
          </a:xfrm>
          <a:prstGeom prst="straightConnector1">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01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16x9-2016-160322">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Oracle-16x9-2016-160322.potx" id="{B11D17A6-ACA2-4445-86DA-2A41F5EDE6E3}" vid="{34FFC17F-D0E0-4840-99BC-668C2BF321D9}"/>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Oracle-16x9-2016-160322.potx</Template>
  <TotalTime>5689</TotalTime>
  <Words>897</Words>
  <Application>Microsoft Macintosh PowerPoint</Application>
  <PresentationFormat>Ledger Paper (11x17 in)</PresentationFormat>
  <Paragraphs>174</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Oracle-16x9-2016-160322</vt:lpstr>
      <vt:lpstr>The Oracle HCM Cloud Solution Library</vt:lpstr>
      <vt:lpstr>HCM Cloud Center of Excellence</vt:lpstr>
      <vt:lpstr>The SaaS Lifecycle Is A Journey</vt:lpstr>
      <vt:lpstr>“First Flight” – Where Adoption Happens</vt:lpstr>
      <vt:lpstr>The HCM Cloud Solution Library</vt:lpstr>
      <vt:lpstr>What Is A Solution Package?</vt:lpstr>
      <vt:lpstr>Customer Connect Page Prototype</vt:lpstr>
      <vt:lpstr>Solution Package Review - Wireframe</vt:lpstr>
      <vt:lpstr>Solution Library In A Nutshell</vt:lpstr>
      <vt:lpstr>Roadmap for Solution Package Types</vt:lpstr>
      <vt:lpstr>Learn More</vt:lpstr>
      <vt:lpstr>Questions</vt:lpstr>
    </vt:vector>
  </TitlesOfParts>
  <Manager/>
  <Company>Oracle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Oracle-16x9-2016</dc:title>
  <dc:subject>Corproate Presentation Template</dc:subject>
  <dc:creator/>
  <cp:keywords/>
  <dc:description/>
  <cp:lastModifiedBy>Floyd Teter</cp:lastModifiedBy>
  <cp:revision>446</cp:revision>
  <cp:lastPrinted>2016-10-27T17:20:58Z</cp:lastPrinted>
  <dcterms:created xsi:type="dcterms:W3CDTF">2014-04-23T00:57:37Z</dcterms:created>
  <dcterms:modified xsi:type="dcterms:W3CDTF">2017-04-27T23:13:45Z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